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34"/>
  </p:notesMasterIdLst>
  <p:sldIdLst>
    <p:sldId id="256" r:id="rId3"/>
    <p:sldId id="453" r:id="rId4"/>
    <p:sldId id="308" r:id="rId5"/>
    <p:sldId id="370" r:id="rId6"/>
    <p:sldId id="409" r:id="rId7"/>
    <p:sldId id="329" r:id="rId8"/>
    <p:sldId id="331" r:id="rId9"/>
    <p:sldId id="333" r:id="rId10"/>
    <p:sldId id="361" r:id="rId11"/>
    <p:sldId id="469" r:id="rId12"/>
    <p:sldId id="472" r:id="rId13"/>
    <p:sldId id="410" r:id="rId14"/>
    <p:sldId id="434" r:id="rId15"/>
    <p:sldId id="473" r:id="rId16"/>
    <p:sldId id="405" r:id="rId17"/>
    <p:sldId id="432" r:id="rId18"/>
    <p:sldId id="455" r:id="rId19"/>
    <p:sldId id="456" r:id="rId20"/>
    <p:sldId id="454" r:id="rId21"/>
    <p:sldId id="457" r:id="rId22"/>
    <p:sldId id="476" r:id="rId23"/>
    <p:sldId id="458" r:id="rId24"/>
    <p:sldId id="459" r:id="rId25"/>
    <p:sldId id="460" r:id="rId26"/>
    <p:sldId id="461" r:id="rId27"/>
    <p:sldId id="463" r:id="rId28"/>
    <p:sldId id="475" r:id="rId29"/>
    <p:sldId id="464" r:id="rId30"/>
    <p:sldId id="470" r:id="rId31"/>
    <p:sldId id="465" r:id="rId32"/>
    <p:sldId id="467"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1" autoAdjust="0"/>
    <p:restoredTop sz="96335" autoAdjust="0"/>
  </p:normalViewPr>
  <p:slideViewPr>
    <p:cSldViewPr>
      <p:cViewPr>
        <p:scale>
          <a:sx n="70" d="100"/>
          <a:sy n="70" d="100"/>
        </p:scale>
        <p:origin x="-642" y="-150"/>
      </p:cViewPr>
      <p:guideLst>
        <p:guide orient="horz" pos="2160"/>
        <p:guide pos="2880"/>
      </p:guideLst>
    </p:cSldViewPr>
  </p:slideViewPr>
  <p:notesTextViewPr>
    <p:cViewPr>
      <p:scale>
        <a:sx n="1" d="1"/>
        <a:sy n="1" d="1"/>
      </p:scale>
      <p:origin x="0" y="0"/>
    </p:cViewPr>
  </p:notesTextViewPr>
  <p:sorterViewPr>
    <p:cViewPr>
      <p:scale>
        <a:sx n="100" d="100"/>
        <a:sy n="100" d="100"/>
      </p:scale>
      <p:origin x="0" y="74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F0A55-9ED3-458C-B89E-D41BEE151AC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B7103432-A6DE-42D2-AB73-BF7A0389E021}">
      <dgm:prSet phldrT="[Texte]">
        <dgm:style>
          <a:lnRef idx="0">
            <a:schemeClr val="accent2"/>
          </a:lnRef>
          <a:fillRef idx="3">
            <a:schemeClr val="accent2"/>
          </a:fillRef>
          <a:effectRef idx="3">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Pourquoi naissent les révolutions ? Passion dévorante</a:t>
          </a:r>
          <a:endParaRPr lang="fr-FR" dirty="0"/>
        </a:p>
      </dgm:t>
    </dgm:pt>
    <dgm:pt modelId="{8E566369-F5B3-47E3-B6E0-E522D91E30FF}" type="parTrans" cxnId="{0F66B584-2A9D-4672-B503-D5DAC0A48ACD}">
      <dgm:prSet/>
      <dgm:spPr/>
      <dgm:t>
        <a:bodyPr/>
        <a:lstStyle/>
        <a:p>
          <a:endParaRPr lang="fr-FR"/>
        </a:p>
      </dgm:t>
    </dgm:pt>
    <dgm:pt modelId="{7A671BF1-2070-4E55-8277-1C5AB8C144CA}" type="sibTrans" cxnId="{0F66B584-2A9D-4672-B503-D5DAC0A48ACD}">
      <dgm:prSet/>
      <dgm:spPr/>
      <dgm:t>
        <a:bodyPr/>
        <a:lstStyle/>
        <a:p>
          <a:endParaRPr lang="fr-FR"/>
        </a:p>
      </dgm:t>
    </dgm:pt>
    <dgm:pt modelId="{D4521CFF-3C75-4B2C-8E76-2F3A7C416220}">
      <dgm:prSet phldrT="[Texte]">
        <dgm:style>
          <a:lnRef idx="0">
            <a:schemeClr val="accent4"/>
          </a:lnRef>
          <a:fillRef idx="3">
            <a:schemeClr val="accent4"/>
          </a:fillRef>
          <a:effectRef idx="3">
            <a:schemeClr val="accent4"/>
          </a:effectRef>
          <a:fontRef idx="minor">
            <a:schemeClr val="lt1"/>
          </a:fontRef>
        </dgm:style>
      </dgm:prSet>
      <dgm:spPr/>
      <dgm:t>
        <a:bodyPr/>
        <a:lstStyle/>
        <a:p>
          <a:r>
            <a:rPr lang="fr-FR" dirty="0" smtClean="0"/>
            <a:t>Où éclatent les révolutions ? (foyers d’utopies)</a:t>
          </a:r>
          <a:endParaRPr lang="fr-FR" dirty="0"/>
        </a:p>
      </dgm:t>
    </dgm:pt>
    <dgm:pt modelId="{27267A2F-C64C-4F83-A341-C0C94300664C}" type="parTrans" cxnId="{848E7DB3-CC56-48FB-AF81-1D8BA7B0C799}">
      <dgm:prSet/>
      <dgm:spPr/>
      <dgm:t>
        <a:bodyPr/>
        <a:lstStyle/>
        <a:p>
          <a:endParaRPr lang="fr-FR"/>
        </a:p>
      </dgm:t>
    </dgm:pt>
    <dgm:pt modelId="{999727B6-2F15-47F9-9AC9-37F6952FC391}" type="sibTrans" cxnId="{848E7DB3-CC56-48FB-AF81-1D8BA7B0C799}">
      <dgm:prSet/>
      <dgm:spPr/>
      <dgm:t>
        <a:bodyPr/>
        <a:lstStyle/>
        <a:p>
          <a:endParaRPr lang="fr-FR"/>
        </a:p>
      </dgm:t>
    </dgm:pt>
    <dgm:pt modelId="{4D12DB6F-DDE8-4761-B698-052E8453AEE6}">
      <dgm:prSet phldrT="[Texte]" custT="1">
        <dgm:style>
          <a:lnRef idx="0">
            <a:schemeClr val="accent3"/>
          </a:lnRef>
          <a:fillRef idx="3">
            <a:schemeClr val="accent3"/>
          </a:fillRef>
          <a:effectRef idx="3">
            <a:schemeClr val="accent3"/>
          </a:effectRef>
          <a:fontRef idx="minor">
            <a:schemeClr val="lt1"/>
          </a:fontRef>
        </dgm:style>
      </dgm:prSet>
      <dgm:spPr>
        <a:solidFill>
          <a:srgbClr val="FFC000"/>
        </a:solidFill>
      </dgm:spPr>
      <dgm:t>
        <a:bodyPr/>
        <a:lstStyle/>
        <a:p>
          <a:r>
            <a:rPr lang="fr-FR" sz="1600" dirty="0" smtClean="0">
              <a:solidFill>
                <a:srgbClr val="002060"/>
              </a:solidFill>
            </a:rPr>
            <a:t>Quand ? (eschatologie et millénarisme)</a:t>
          </a:r>
          <a:endParaRPr lang="fr-FR" sz="1600" dirty="0">
            <a:solidFill>
              <a:srgbClr val="002060"/>
            </a:solidFill>
          </a:endParaRPr>
        </a:p>
      </dgm:t>
    </dgm:pt>
    <dgm:pt modelId="{43132395-CA5E-446B-8C3C-85676D704D13}" type="parTrans" cxnId="{6496AC9D-700B-4D80-B270-A0E02D4DAA14}">
      <dgm:prSet/>
      <dgm:spPr/>
      <dgm:t>
        <a:bodyPr/>
        <a:lstStyle/>
        <a:p>
          <a:endParaRPr lang="fr-FR"/>
        </a:p>
      </dgm:t>
    </dgm:pt>
    <dgm:pt modelId="{4A5765F1-6E29-410A-9453-90F2090E008A}" type="sibTrans" cxnId="{6496AC9D-700B-4D80-B270-A0E02D4DAA14}">
      <dgm:prSet/>
      <dgm:spPr/>
      <dgm:t>
        <a:bodyPr/>
        <a:lstStyle/>
        <a:p>
          <a:endParaRPr lang="fr-FR"/>
        </a:p>
      </dgm:t>
    </dgm:pt>
    <dgm:pt modelId="{B5B1593D-B1B3-4FB7-AAE7-EBF5B4B344D7}">
      <dgm:prSet>
        <dgm:style>
          <a:lnRef idx="0">
            <a:schemeClr val="accent6"/>
          </a:lnRef>
          <a:fillRef idx="3">
            <a:schemeClr val="accent6"/>
          </a:fillRef>
          <a:effectRef idx="3">
            <a:schemeClr val="accent6"/>
          </a:effectRef>
          <a:fontRef idx="minor">
            <a:schemeClr val="lt1"/>
          </a:fontRef>
        </dgm:style>
      </dgm:prSet>
      <dgm:spPr/>
      <dgm:t>
        <a:bodyPr/>
        <a:lstStyle/>
        <a:p>
          <a:r>
            <a:rPr lang="fr-FR" dirty="0" smtClean="0"/>
            <a:t>A quoi mène la révolution ? Quête d’un monde nouveau</a:t>
          </a:r>
          <a:endParaRPr lang="fr-FR" dirty="0"/>
        </a:p>
      </dgm:t>
    </dgm:pt>
    <dgm:pt modelId="{8508EA68-4723-4410-A7E4-855534FE3134}" type="parTrans" cxnId="{D20F34DB-AAAD-448F-9813-4426298EB64E}">
      <dgm:prSet/>
      <dgm:spPr/>
      <dgm:t>
        <a:bodyPr/>
        <a:lstStyle/>
        <a:p>
          <a:endParaRPr lang="fr-FR"/>
        </a:p>
      </dgm:t>
    </dgm:pt>
    <dgm:pt modelId="{F061F58A-DDE6-44F2-83C6-50AA41077E6B}" type="sibTrans" cxnId="{D20F34DB-AAAD-448F-9813-4426298EB64E}">
      <dgm:prSet/>
      <dgm:spPr/>
      <dgm:t>
        <a:bodyPr/>
        <a:lstStyle/>
        <a:p>
          <a:endParaRPr lang="fr-FR"/>
        </a:p>
      </dgm:t>
    </dgm:pt>
    <dgm:pt modelId="{33219FC1-A105-4142-9890-E78DFEDA3CA2}">
      <dgm:prSet>
        <dgm:style>
          <a:lnRef idx="0">
            <a:schemeClr val="accent5"/>
          </a:lnRef>
          <a:fillRef idx="3">
            <a:schemeClr val="accent5"/>
          </a:fillRef>
          <a:effectRef idx="3">
            <a:schemeClr val="accent5"/>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Que révolutionne-t-on ? (purifier le dehors ou le dedans)</a:t>
          </a:r>
          <a:endParaRPr lang="fr-FR" dirty="0"/>
        </a:p>
      </dgm:t>
    </dgm:pt>
    <dgm:pt modelId="{154EFFC0-9691-44FE-AEC4-22E6533F2539}" type="parTrans" cxnId="{B1FF5D70-DC0C-4CF2-8F1D-14A870EB9EB7}">
      <dgm:prSet/>
      <dgm:spPr/>
      <dgm:t>
        <a:bodyPr/>
        <a:lstStyle/>
        <a:p>
          <a:endParaRPr lang="fr-FR"/>
        </a:p>
      </dgm:t>
    </dgm:pt>
    <dgm:pt modelId="{2E18A2D4-56FF-48E7-8645-4BCE5AFEFDE0}" type="sibTrans" cxnId="{B1FF5D70-DC0C-4CF2-8F1D-14A870EB9EB7}">
      <dgm:prSet/>
      <dgm:spPr/>
      <dgm:t>
        <a:bodyPr/>
        <a:lstStyle/>
        <a:p>
          <a:endParaRPr lang="fr-FR"/>
        </a:p>
      </dgm:t>
    </dgm:pt>
    <dgm:pt modelId="{C310FB31-705C-4201-AA3A-4156B38E5839}">
      <dgm:prSet>
        <dgm:style>
          <a:lnRef idx="0">
            <a:schemeClr val="accent1"/>
          </a:lnRef>
          <a:fillRef idx="3">
            <a:schemeClr val="accent1"/>
          </a:fillRef>
          <a:effectRef idx="3">
            <a:schemeClr val="accent1"/>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Qui est révolutionnaire ? (figures providentielles)</a:t>
          </a:r>
          <a:endParaRPr lang="fr-FR" dirty="0"/>
        </a:p>
      </dgm:t>
    </dgm:pt>
    <dgm:pt modelId="{4B993790-8DF6-42D9-917E-2885B55FEE8B}" type="parTrans" cxnId="{2E68C8CD-3F1B-4D03-A47D-EABD6B6BD626}">
      <dgm:prSet/>
      <dgm:spPr/>
      <dgm:t>
        <a:bodyPr/>
        <a:lstStyle/>
        <a:p>
          <a:endParaRPr lang="fr-FR"/>
        </a:p>
      </dgm:t>
    </dgm:pt>
    <dgm:pt modelId="{10FD9530-3299-4C5C-89DE-CD0F536CB2CD}" type="sibTrans" cxnId="{2E68C8CD-3F1B-4D03-A47D-EABD6B6BD626}">
      <dgm:prSet/>
      <dgm:spPr/>
      <dgm:t>
        <a:bodyPr/>
        <a:lstStyle/>
        <a:p>
          <a:endParaRPr lang="fr-FR"/>
        </a:p>
      </dgm:t>
    </dgm:pt>
    <dgm:pt modelId="{21CDA2B8-0A5E-4ED0-B668-C64620528617}">
      <dgm:prSet>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Comment agit une révolution ? (radicalité de la violence ou de l’amour)</a:t>
          </a:r>
          <a:endParaRPr lang="fr-FR" dirty="0"/>
        </a:p>
      </dgm:t>
    </dgm:pt>
    <dgm:pt modelId="{8865A2F6-8031-494D-902D-547DEE087A67}" type="parTrans" cxnId="{370188AC-BD62-43AD-9128-24EF38DB6150}">
      <dgm:prSet/>
      <dgm:spPr/>
      <dgm:t>
        <a:bodyPr/>
        <a:lstStyle/>
        <a:p>
          <a:endParaRPr lang="fr-FR"/>
        </a:p>
      </dgm:t>
    </dgm:pt>
    <dgm:pt modelId="{F3BED5A4-385B-40B6-8A7E-38B69DDEB6D4}" type="sibTrans" cxnId="{370188AC-BD62-43AD-9128-24EF38DB6150}">
      <dgm:prSet/>
      <dgm:spPr/>
      <dgm:t>
        <a:bodyPr/>
        <a:lstStyle/>
        <a:p>
          <a:endParaRPr lang="fr-FR"/>
        </a:p>
      </dgm:t>
    </dgm:pt>
    <dgm:pt modelId="{3C2A45C5-8E63-4A70-949C-348B3A9B1144}" type="pres">
      <dgm:prSet presAssocID="{758F0A55-9ED3-458C-B89E-D41BEE151AC4}" presName="Name0" presStyleCnt="0">
        <dgm:presLayoutVars>
          <dgm:chMax val="7"/>
          <dgm:chPref val="7"/>
          <dgm:dir/>
        </dgm:presLayoutVars>
      </dgm:prSet>
      <dgm:spPr/>
      <dgm:t>
        <a:bodyPr/>
        <a:lstStyle/>
        <a:p>
          <a:endParaRPr lang="fr-FR"/>
        </a:p>
      </dgm:t>
    </dgm:pt>
    <dgm:pt modelId="{0F03F167-DA68-4892-95FF-7C42441017B6}" type="pres">
      <dgm:prSet presAssocID="{758F0A55-9ED3-458C-B89E-D41BEE151AC4}" presName="Name1" presStyleCnt="0"/>
      <dgm:spPr/>
      <dgm:t>
        <a:bodyPr/>
        <a:lstStyle/>
        <a:p>
          <a:endParaRPr lang="fr-FR"/>
        </a:p>
      </dgm:t>
    </dgm:pt>
    <dgm:pt modelId="{304291F2-BE69-42A5-BF1E-45835191E351}" type="pres">
      <dgm:prSet presAssocID="{758F0A55-9ED3-458C-B89E-D41BEE151AC4}" presName="cycle" presStyleCnt="0"/>
      <dgm:spPr/>
      <dgm:t>
        <a:bodyPr/>
        <a:lstStyle/>
        <a:p>
          <a:endParaRPr lang="fr-FR"/>
        </a:p>
      </dgm:t>
    </dgm:pt>
    <dgm:pt modelId="{0AAA4FD0-2B94-4126-8FDF-B2835427B5C7}" type="pres">
      <dgm:prSet presAssocID="{758F0A55-9ED3-458C-B89E-D41BEE151AC4}" presName="srcNode" presStyleLbl="node1" presStyleIdx="0" presStyleCnt="7"/>
      <dgm:spPr/>
      <dgm:t>
        <a:bodyPr/>
        <a:lstStyle/>
        <a:p>
          <a:endParaRPr lang="fr-FR"/>
        </a:p>
      </dgm:t>
    </dgm:pt>
    <dgm:pt modelId="{98CC0277-797A-4E86-987B-4272692DDC6F}" type="pres">
      <dgm:prSet presAssocID="{758F0A55-9ED3-458C-B89E-D41BEE151AC4}" presName="conn" presStyleLbl="parChTrans1D2" presStyleIdx="0" presStyleCnt="1"/>
      <dgm:spPr/>
      <dgm:t>
        <a:bodyPr/>
        <a:lstStyle/>
        <a:p>
          <a:endParaRPr lang="fr-FR"/>
        </a:p>
      </dgm:t>
    </dgm:pt>
    <dgm:pt modelId="{0DB47C00-347C-478D-A9DC-46DD4EAEE158}" type="pres">
      <dgm:prSet presAssocID="{758F0A55-9ED3-458C-B89E-D41BEE151AC4}" presName="extraNode" presStyleLbl="node1" presStyleIdx="0" presStyleCnt="7"/>
      <dgm:spPr/>
      <dgm:t>
        <a:bodyPr/>
        <a:lstStyle/>
        <a:p>
          <a:endParaRPr lang="fr-FR"/>
        </a:p>
      </dgm:t>
    </dgm:pt>
    <dgm:pt modelId="{58124E79-A37A-4CFB-8D91-1A3393E18C27}" type="pres">
      <dgm:prSet presAssocID="{758F0A55-9ED3-458C-B89E-D41BEE151AC4}" presName="dstNode" presStyleLbl="node1" presStyleIdx="0" presStyleCnt="7"/>
      <dgm:spPr/>
      <dgm:t>
        <a:bodyPr/>
        <a:lstStyle/>
        <a:p>
          <a:endParaRPr lang="fr-FR"/>
        </a:p>
      </dgm:t>
    </dgm:pt>
    <dgm:pt modelId="{82C47DCF-671E-4C0F-9949-AC9E4E254C91}" type="pres">
      <dgm:prSet presAssocID="{B7103432-A6DE-42D2-AB73-BF7A0389E021}" presName="text_1" presStyleLbl="node1" presStyleIdx="0" presStyleCnt="7">
        <dgm:presLayoutVars>
          <dgm:bulletEnabled val="1"/>
        </dgm:presLayoutVars>
      </dgm:prSet>
      <dgm:spPr/>
      <dgm:t>
        <a:bodyPr/>
        <a:lstStyle/>
        <a:p>
          <a:endParaRPr lang="fr-FR"/>
        </a:p>
      </dgm:t>
    </dgm:pt>
    <dgm:pt modelId="{1FA5AE49-BB6E-40B8-8014-8197747B3473}" type="pres">
      <dgm:prSet presAssocID="{B7103432-A6DE-42D2-AB73-BF7A0389E021}" presName="accent_1" presStyleCnt="0"/>
      <dgm:spPr/>
      <dgm:t>
        <a:bodyPr/>
        <a:lstStyle/>
        <a:p>
          <a:endParaRPr lang="fr-FR"/>
        </a:p>
      </dgm:t>
    </dgm:pt>
    <dgm:pt modelId="{DDB27F8A-9617-4B96-8466-3AC280144AF3}" type="pres">
      <dgm:prSet presAssocID="{B7103432-A6DE-42D2-AB73-BF7A0389E021}" presName="accentRepeatNode" presStyleLbl="solidFgAcc1" presStyleIdx="0" presStyleCnt="7"/>
      <dgm:spPr/>
      <dgm:t>
        <a:bodyPr/>
        <a:lstStyle/>
        <a:p>
          <a:endParaRPr lang="fr-FR"/>
        </a:p>
      </dgm:t>
    </dgm:pt>
    <dgm:pt modelId="{D32DEAAD-735A-41ED-A9B6-26F5EAB49BFD}" type="pres">
      <dgm:prSet presAssocID="{B5B1593D-B1B3-4FB7-AAE7-EBF5B4B344D7}" presName="text_2" presStyleLbl="node1" presStyleIdx="1" presStyleCnt="7">
        <dgm:presLayoutVars>
          <dgm:bulletEnabled val="1"/>
        </dgm:presLayoutVars>
      </dgm:prSet>
      <dgm:spPr/>
      <dgm:t>
        <a:bodyPr/>
        <a:lstStyle/>
        <a:p>
          <a:endParaRPr lang="fr-FR"/>
        </a:p>
      </dgm:t>
    </dgm:pt>
    <dgm:pt modelId="{83A96514-7F86-4CEF-B84E-FB1AAB2997BF}" type="pres">
      <dgm:prSet presAssocID="{B5B1593D-B1B3-4FB7-AAE7-EBF5B4B344D7}" presName="accent_2" presStyleCnt="0"/>
      <dgm:spPr/>
      <dgm:t>
        <a:bodyPr/>
        <a:lstStyle/>
        <a:p>
          <a:endParaRPr lang="fr-FR"/>
        </a:p>
      </dgm:t>
    </dgm:pt>
    <dgm:pt modelId="{3B741204-3F1C-4AD3-9EFF-61B2262072FE}" type="pres">
      <dgm:prSet presAssocID="{B5B1593D-B1B3-4FB7-AAE7-EBF5B4B344D7}" presName="accentRepeatNode" presStyleLbl="solidFgAcc1" presStyleIdx="1" presStyleCnt="7"/>
      <dgm:spPr/>
      <dgm:t>
        <a:bodyPr/>
        <a:lstStyle/>
        <a:p>
          <a:endParaRPr lang="fr-FR"/>
        </a:p>
      </dgm:t>
    </dgm:pt>
    <dgm:pt modelId="{6BDD1860-A50D-44CF-B87A-3CD111E0C422}" type="pres">
      <dgm:prSet presAssocID="{33219FC1-A105-4142-9890-E78DFEDA3CA2}" presName="text_3" presStyleLbl="node1" presStyleIdx="2" presStyleCnt="7">
        <dgm:presLayoutVars>
          <dgm:bulletEnabled val="1"/>
        </dgm:presLayoutVars>
      </dgm:prSet>
      <dgm:spPr/>
      <dgm:t>
        <a:bodyPr/>
        <a:lstStyle/>
        <a:p>
          <a:endParaRPr lang="fr-FR"/>
        </a:p>
      </dgm:t>
    </dgm:pt>
    <dgm:pt modelId="{DC91B4CA-0A6B-4461-BEDF-4E6B749C8B71}" type="pres">
      <dgm:prSet presAssocID="{33219FC1-A105-4142-9890-E78DFEDA3CA2}" presName="accent_3" presStyleCnt="0"/>
      <dgm:spPr/>
      <dgm:t>
        <a:bodyPr/>
        <a:lstStyle/>
        <a:p>
          <a:endParaRPr lang="fr-FR"/>
        </a:p>
      </dgm:t>
    </dgm:pt>
    <dgm:pt modelId="{E23A112C-1CC1-46DC-B071-928E4D1E18C3}" type="pres">
      <dgm:prSet presAssocID="{33219FC1-A105-4142-9890-E78DFEDA3CA2}" presName="accentRepeatNode" presStyleLbl="solidFgAcc1" presStyleIdx="2" presStyleCnt="7"/>
      <dgm:spPr/>
      <dgm:t>
        <a:bodyPr/>
        <a:lstStyle/>
        <a:p>
          <a:endParaRPr lang="fr-FR"/>
        </a:p>
      </dgm:t>
    </dgm:pt>
    <dgm:pt modelId="{94832342-DCB4-4946-83A2-CCA2BA22310E}" type="pres">
      <dgm:prSet presAssocID="{C310FB31-705C-4201-AA3A-4156B38E5839}" presName="text_4" presStyleLbl="node1" presStyleIdx="3" presStyleCnt="7">
        <dgm:presLayoutVars>
          <dgm:bulletEnabled val="1"/>
        </dgm:presLayoutVars>
      </dgm:prSet>
      <dgm:spPr/>
      <dgm:t>
        <a:bodyPr/>
        <a:lstStyle/>
        <a:p>
          <a:endParaRPr lang="fr-FR"/>
        </a:p>
      </dgm:t>
    </dgm:pt>
    <dgm:pt modelId="{44FEF06A-E7D6-4F83-AB87-9A91B3931E70}" type="pres">
      <dgm:prSet presAssocID="{C310FB31-705C-4201-AA3A-4156B38E5839}" presName="accent_4" presStyleCnt="0"/>
      <dgm:spPr/>
      <dgm:t>
        <a:bodyPr/>
        <a:lstStyle/>
        <a:p>
          <a:endParaRPr lang="fr-FR"/>
        </a:p>
      </dgm:t>
    </dgm:pt>
    <dgm:pt modelId="{8A3FA857-3EDD-4C6C-AE08-83B1FFD74723}" type="pres">
      <dgm:prSet presAssocID="{C310FB31-705C-4201-AA3A-4156B38E5839}" presName="accentRepeatNode" presStyleLbl="solidFgAcc1" presStyleIdx="3" presStyleCnt="7"/>
      <dgm:spPr/>
      <dgm:t>
        <a:bodyPr/>
        <a:lstStyle/>
        <a:p>
          <a:endParaRPr lang="fr-FR"/>
        </a:p>
      </dgm:t>
    </dgm:pt>
    <dgm:pt modelId="{DE306B63-4B4D-496C-8E9D-E6618F6B7538}" type="pres">
      <dgm:prSet presAssocID="{21CDA2B8-0A5E-4ED0-B668-C64620528617}" presName="text_5" presStyleLbl="node1" presStyleIdx="4" presStyleCnt="7">
        <dgm:presLayoutVars>
          <dgm:bulletEnabled val="1"/>
        </dgm:presLayoutVars>
      </dgm:prSet>
      <dgm:spPr/>
      <dgm:t>
        <a:bodyPr/>
        <a:lstStyle/>
        <a:p>
          <a:endParaRPr lang="fr-FR"/>
        </a:p>
      </dgm:t>
    </dgm:pt>
    <dgm:pt modelId="{341A4DE5-7BC2-46E4-8724-9DA97D52F1B3}" type="pres">
      <dgm:prSet presAssocID="{21CDA2B8-0A5E-4ED0-B668-C64620528617}" presName="accent_5" presStyleCnt="0"/>
      <dgm:spPr/>
      <dgm:t>
        <a:bodyPr/>
        <a:lstStyle/>
        <a:p>
          <a:endParaRPr lang="fr-FR"/>
        </a:p>
      </dgm:t>
    </dgm:pt>
    <dgm:pt modelId="{3E640688-6D77-47F1-899F-69685F5E7C02}" type="pres">
      <dgm:prSet presAssocID="{21CDA2B8-0A5E-4ED0-B668-C64620528617}" presName="accentRepeatNode" presStyleLbl="solidFgAcc1" presStyleIdx="4" presStyleCnt="7"/>
      <dgm:spPr/>
      <dgm:t>
        <a:bodyPr/>
        <a:lstStyle/>
        <a:p>
          <a:endParaRPr lang="fr-FR"/>
        </a:p>
      </dgm:t>
    </dgm:pt>
    <dgm:pt modelId="{79D8D5DF-11A2-4E78-9B95-C27EEF436C35}" type="pres">
      <dgm:prSet presAssocID="{D4521CFF-3C75-4B2C-8E76-2F3A7C416220}" presName="text_6" presStyleLbl="node1" presStyleIdx="5" presStyleCnt="7">
        <dgm:presLayoutVars>
          <dgm:bulletEnabled val="1"/>
        </dgm:presLayoutVars>
      </dgm:prSet>
      <dgm:spPr/>
      <dgm:t>
        <a:bodyPr/>
        <a:lstStyle/>
        <a:p>
          <a:endParaRPr lang="fr-FR"/>
        </a:p>
      </dgm:t>
    </dgm:pt>
    <dgm:pt modelId="{A4544AB4-3AEE-4738-9B3E-600D3D85E497}" type="pres">
      <dgm:prSet presAssocID="{D4521CFF-3C75-4B2C-8E76-2F3A7C416220}" presName="accent_6" presStyleCnt="0"/>
      <dgm:spPr/>
      <dgm:t>
        <a:bodyPr/>
        <a:lstStyle/>
        <a:p>
          <a:endParaRPr lang="fr-FR"/>
        </a:p>
      </dgm:t>
    </dgm:pt>
    <dgm:pt modelId="{02877747-9B7D-4B95-B2EF-3D5D7BCADB56}" type="pres">
      <dgm:prSet presAssocID="{D4521CFF-3C75-4B2C-8E76-2F3A7C416220}" presName="accentRepeatNode" presStyleLbl="solidFgAcc1" presStyleIdx="5" presStyleCnt="7"/>
      <dgm:spPr/>
      <dgm:t>
        <a:bodyPr/>
        <a:lstStyle/>
        <a:p>
          <a:endParaRPr lang="fr-FR"/>
        </a:p>
      </dgm:t>
    </dgm:pt>
    <dgm:pt modelId="{26EA50E3-E52B-43E2-8474-099B3F7DA636}" type="pres">
      <dgm:prSet presAssocID="{4D12DB6F-DDE8-4761-B698-052E8453AEE6}" presName="text_7" presStyleLbl="node1" presStyleIdx="6" presStyleCnt="7">
        <dgm:presLayoutVars>
          <dgm:bulletEnabled val="1"/>
        </dgm:presLayoutVars>
      </dgm:prSet>
      <dgm:spPr/>
      <dgm:t>
        <a:bodyPr/>
        <a:lstStyle/>
        <a:p>
          <a:endParaRPr lang="fr-FR"/>
        </a:p>
      </dgm:t>
    </dgm:pt>
    <dgm:pt modelId="{635658D7-81E1-4832-8F9F-A1F7CD8BA81A}" type="pres">
      <dgm:prSet presAssocID="{4D12DB6F-DDE8-4761-B698-052E8453AEE6}" presName="accent_7" presStyleCnt="0"/>
      <dgm:spPr/>
      <dgm:t>
        <a:bodyPr/>
        <a:lstStyle/>
        <a:p>
          <a:endParaRPr lang="fr-FR"/>
        </a:p>
      </dgm:t>
    </dgm:pt>
    <dgm:pt modelId="{097559D8-F9FA-4FE8-981C-151CDF82F2C4}" type="pres">
      <dgm:prSet presAssocID="{4D12DB6F-DDE8-4761-B698-052E8453AEE6}" presName="accentRepeatNode" presStyleLbl="solidFgAcc1" presStyleIdx="6" presStyleCnt="7"/>
      <dgm:spPr/>
      <dgm:t>
        <a:bodyPr/>
        <a:lstStyle/>
        <a:p>
          <a:endParaRPr lang="fr-FR"/>
        </a:p>
      </dgm:t>
    </dgm:pt>
  </dgm:ptLst>
  <dgm:cxnLst>
    <dgm:cxn modelId="{6496AC9D-700B-4D80-B270-A0E02D4DAA14}" srcId="{758F0A55-9ED3-458C-B89E-D41BEE151AC4}" destId="{4D12DB6F-DDE8-4761-B698-052E8453AEE6}" srcOrd="6" destOrd="0" parTransId="{43132395-CA5E-446B-8C3C-85676D704D13}" sibTransId="{4A5765F1-6E29-410A-9453-90F2090E008A}"/>
    <dgm:cxn modelId="{D20F34DB-AAAD-448F-9813-4426298EB64E}" srcId="{758F0A55-9ED3-458C-B89E-D41BEE151AC4}" destId="{B5B1593D-B1B3-4FB7-AAE7-EBF5B4B344D7}" srcOrd="1" destOrd="0" parTransId="{8508EA68-4723-4410-A7E4-855534FE3134}" sibTransId="{F061F58A-DDE6-44F2-83C6-50AA41077E6B}"/>
    <dgm:cxn modelId="{848E7DB3-CC56-48FB-AF81-1D8BA7B0C799}" srcId="{758F0A55-9ED3-458C-B89E-D41BEE151AC4}" destId="{D4521CFF-3C75-4B2C-8E76-2F3A7C416220}" srcOrd="5" destOrd="0" parTransId="{27267A2F-C64C-4F83-A341-C0C94300664C}" sibTransId="{999727B6-2F15-47F9-9AC9-37F6952FC391}"/>
    <dgm:cxn modelId="{B1FF5D70-DC0C-4CF2-8F1D-14A870EB9EB7}" srcId="{758F0A55-9ED3-458C-B89E-D41BEE151AC4}" destId="{33219FC1-A105-4142-9890-E78DFEDA3CA2}" srcOrd="2" destOrd="0" parTransId="{154EFFC0-9691-44FE-AEC4-22E6533F2539}" sibTransId="{2E18A2D4-56FF-48E7-8645-4BCE5AFEFDE0}"/>
    <dgm:cxn modelId="{0ED3135A-5372-4F9A-9F19-EFDA6EC0B7BA}" type="presOf" srcId="{B7103432-A6DE-42D2-AB73-BF7A0389E021}" destId="{82C47DCF-671E-4C0F-9949-AC9E4E254C91}" srcOrd="0" destOrd="0" presId="urn:microsoft.com/office/officeart/2008/layout/VerticalCurvedList"/>
    <dgm:cxn modelId="{22EE3FBE-1859-4C83-9703-2902225DB0A2}" type="presOf" srcId="{B5B1593D-B1B3-4FB7-AAE7-EBF5B4B344D7}" destId="{D32DEAAD-735A-41ED-A9B6-26F5EAB49BFD}" srcOrd="0" destOrd="0" presId="urn:microsoft.com/office/officeart/2008/layout/VerticalCurvedList"/>
    <dgm:cxn modelId="{0F66B584-2A9D-4672-B503-D5DAC0A48ACD}" srcId="{758F0A55-9ED3-458C-B89E-D41BEE151AC4}" destId="{B7103432-A6DE-42D2-AB73-BF7A0389E021}" srcOrd="0" destOrd="0" parTransId="{8E566369-F5B3-47E3-B6E0-E522D91E30FF}" sibTransId="{7A671BF1-2070-4E55-8277-1C5AB8C144CA}"/>
    <dgm:cxn modelId="{80DE00C3-C311-4324-91ED-0F90CEC94B5B}" type="presOf" srcId="{D4521CFF-3C75-4B2C-8E76-2F3A7C416220}" destId="{79D8D5DF-11A2-4E78-9B95-C27EEF436C35}" srcOrd="0" destOrd="0" presId="urn:microsoft.com/office/officeart/2008/layout/VerticalCurvedList"/>
    <dgm:cxn modelId="{079EF513-512C-4735-A452-84CC5E88284C}" type="presOf" srcId="{33219FC1-A105-4142-9890-E78DFEDA3CA2}" destId="{6BDD1860-A50D-44CF-B87A-3CD111E0C422}" srcOrd="0" destOrd="0" presId="urn:microsoft.com/office/officeart/2008/layout/VerticalCurvedList"/>
    <dgm:cxn modelId="{CD6275FF-7DFC-46CF-917F-5622A0ACEBCA}" type="presOf" srcId="{21CDA2B8-0A5E-4ED0-B668-C64620528617}" destId="{DE306B63-4B4D-496C-8E9D-E6618F6B7538}" srcOrd="0" destOrd="0" presId="urn:microsoft.com/office/officeart/2008/layout/VerticalCurvedList"/>
    <dgm:cxn modelId="{86A49D6A-CE92-4EB6-9E68-9921F970C3E9}" type="presOf" srcId="{C310FB31-705C-4201-AA3A-4156B38E5839}" destId="{94832342-DCB4-4946-83A2-CCA2BA22310E}" srcOrd="0" destOrd="0" presId="urn:microsoft.com/office/officeart/2008/layout/VerticalCurvedList"/>
    <dgm:cxn modelId="{370188AC-BD62-43AD-9128-24EF38DB6150}" srcId="{758F0A55-9ED3-458C-B89E-D41BEE151AC4}" destId="{21CDA2B8-0A5E-4ED0-B668-C64620528617}" srcOrd="4" destOrd="0" parTransId="{8865A2F6-8031-494D-902D-547DEE087A67}" sibTransId="{F3BED5A4-385B-40B6-8A7E-38B69DDEB6D4}"/>
    <dgm:cxn modelId="{4730B371-7409-4555-9AFD-C4FEB2E7CBEC}" type="presOf" srcId="{758F0A55-9ED3-458C-B89E-D41BEE151AC4}" destId="{3C2A45C5-8E63-4A70-949C-348B3A9B1144}" srcOrd="0" destOrd="0" presId="urn:microsoft.com/office/officeart/2008/layout/VerticalCurvedList"/>
    <dgm:cxn modelId="{2E68C8CD-3F1B-4D03-A47D-EABD6B6BD626}" srcId="{758F0A55-9ED3-458C-B89E-D41BEE151AC4}" destId="{C310FB31-705C-4201-AA3A-4156B38E5839}" srcOrd="3" destOrd="0" parTransId="{4B993790-8DF6-42D9-917E-2885B55FEE8B}" sibTransId="{10FD9530-3299-4C5C-89DE-CD0F536CB2CD}"/>
    <dgm:cxn modelId="{EF57D884-27C8-4AD9-86A1-9D575C492D03}" type="presOf" srcId="{4D12DB6F-DDE8-4761-B698-052E8453AEE6}" destId="{26EA50E3-E52B-43E2-8474-099B3F7DA636}" srcOrd="0" destOrd="0" presId="urn:microsoft.com/office/officeart/2008/layout/VerticalCurvedList"/>
    <dgm:cxn modelId="{4F92CB6B-0BDA-47C4-861B-AF4FF708D8BE}" type="presOf" srcId="{7A671BF1-2070-4E55-8277-1C5AB8C144CA}" destId="{98CC0277-797A-4E86-987B-4272692DDC6F}" srcOrd="0" destOrd="0" presId="urn:microsoft.com/office/officeart/2008/layout/VerticalCurvedList"/>
    <dgm:cxn modelId="{AE6AFB9A-7EA7-4557-BBCA-44A76D35E384}" type="presParOf" srcId="{3C2A45C5-8E63-4A70-949C-348B3A9B1144}" destId="{0F03F167-DA68-4892-95FF-7C42441017B6}" srcOrd="0" destOrd="0" presId="urn:microsoft.com/office/officeart/2008/layout/VerticalCurvedList"/>
    <dgm:cxn modelId="{7EEC5621-3CD6-4538-A024-7A609223CC1F}" type="presParOf" srcId="{0F03F167-DA68-4892-95FF-7C42441017B6}" destId="{304291F2-BE69-42A5-BF1E-45835191E351}" srcOrd="0" destOrd="0" presId="urn:microsoft.com/office/officeart/2008/layout/VerticalCurvedList"/>
    <dgm:cxn modelId="{D369D644-2B23-459C-AB9F-2687B36BD754}" type="presParOf" srcId="{304291F2-BE69-42A5-BF1E-45835191E351}" destId="{0AAA4FD0-2B94-4126-8FDF-B2835427B5C7}" srcOrd="0" destOrd="0" presId="urn:microsoft.com/office/officeart/2008/layout/VerticalCurvedList"/>
    <dgm:cxn modelId="{7DA49AB9-ECE2-490C-926D-F9C6F8F40397}" type="presParOf" srcId="{304291F2-BE69-42A5-BF1E-45835191E351}" destId="{98CC0277-797A-4E86-987B-4272692DDC6F}" srcOrd="1" destOrd="0" presId="urn:microsoft.com/office/officeart/2008/layout/VerticalCurvedList"/>
    <dgm:cxn modelId="{AD99C898-4A00-4A73-9687-AFFDEE256C16}" type="presParOf" srcId="{304291F2-BE69-42A5-BF1E-45835191E351}" destId="{0DB47C00-347C-478D-A9DC-46DD4EAEE158}" srcOrd="2" destOrd="0" presId="urn:microsoft.com/office/officeart/2008/layout/VerticalCurvedList"/>
    <dgm:cxn modelId="{4FE61C29-2B6E-4D7E-9EE0-F1BA05AF0211}" type="presParOf" srcId="{304291F2-BE69-42A5-BF1E-45835191E351}" destId="{58124E79-A37A-4CFB-8D91-1A3393E18C27}" srcOrd="3" destOrd="0" presId="urn:microsoft.com/office/officeart/2008/layout/VerticalCurvedList"/>
    <dgm:cxn modelId="{FAC01E86-FEAE-49E8-8A30-23BF32031693}" type="presParOf" srcId="{0F03F167-DA68-4892-95FF-7C42441017B6}" destId="{82C47DCF-671E-4C0F-9949-AC9E4E254C91}" srcOrd="1" destOrd="0" presId="urn:microsoft.com/office/officeart/2008/layout/VerticalCurvedList"/>
    <dgm:cxn modelId="{0F912B67-5F6A-48FB-BAAF-98B2B894B2EE}" type="presParOf" srcId="{0F03F167-DA68-4892-95FF-7C42441017B6}" destId="{1FA5AE49-BB6E-40B8-8014-8197747B3473}" srcOrd="2" destOrd="0" presId="urn:microsoft.com/office/officeart/2008/layout/VerticalCurvedList"/>
    <dgm:cxn modelId="{E315B99E-DC71-4202-865A-BED3BB23E70E}" type="presParOf" srcId="{1FA5AE49-BB6E-40B8-8014-8197747B3473}" destId="{DDB27F8A-9617-4B96-8466-3AC280144AF3}" srcOrd="0" destOrd="0" presId="urn:microsoft.com/office/officeart/2008/layout/VerticalCurvedList"/>
    <dgm:cxn modelId="{C017D60C-2600-4311-A59C-22D08960A134}" type="presParOf" srcId="{0F03F167-DA68-4892-95FF-7C42441017B6}" destId="{D32DEAAD-735A-41ED-A9B6-26F5EAB49BFD}" srcOrd="3" destOrd="0" presId="urn:microsoft.com/office/officeart/2008/layout/VerticalCurvedList"/>
    <dgm:cxn modelId="{4F1247ED-7EC6-4B71-A21B-B13970FDF042}" type="presParOf" srcId="{0F03F167-DA68-4892-95FF-7C42441017B6}" destId="{83A96514-7F86-4CEF-B84E-FB1AAB2997BF}" srcOrd="4" destOrd="0" presId="urn:microsoft.com/office/officeart/2008/layout/VerticalCurvedList"/>
    <dgm:cxn modelId="{25A651AE-EAD9-4982-8A5F-F6B290F44F48}" type="presParOf" srcId="{83A96514-7F86-4CEF-B84E-FB1AAB2997BF}" destId="{3B741204-3F1C-4AD3-9EFF-61B2262072FE}" srcOrd="0" destOrd="0" presId="urn:microsoft.com/office/officeart/2008/layout/VerticalCurvedList"/>
    <dgm:cxn modelId="{015B33E3-504C-46CF-AA03-A49411CE203E}" type="presParOf" srcId="{0F03F167-DA68-4892-95FF-7C42441017B6}" destId="{6BDD1860-A50D-44CF-B87A-3CD111E0C422}" srcOrd="5" destOrd="0" presId="urn:microsoft.com/office/officeart/2008/layout/VerticalCurvedList"/>
    <dgm:cxn modelId="{46602619-BEFE-441F-A959-CA540F7CDB1D}" type="presParOf" srcId="{0F03F167-DA68-4892-95FF-7C42441017B6}" destId="{DC91B4CA-0A6B-4461-BEDF-4E6B749C8B71}" srcOrd="6" destOrd="0" presId="urn:microsoft.com/office/officeart/2008/layout/VerticalCurvedList"/>
    <dgm:cxn modelId="{349AE1D2-C554-41FA-AFFC-B87F15F15766}" type="presParOf" srcId="{DC91B4CA-0A6B-4461-BEDF-4E6B749C8B71}" destId="{E23A112C-1CC1-46DC-B071-928E4D1E18C3}" srcOrd="0" destOrd="0" presId="urn:microsoft.com/office/officeart/2008/layout/VerticalCurvedList"/>
    <dgm:cxn modelId="{ABBA7EA0-3B4A-419A-B034-1A90ED7315CB}" type="presParOf" srcId="{0F03F167-DA68-4892-95FF-7C42441017B6}" destId="{94832342-DCB4-4946-83A2-CCA2BA22310E}" srcOrd="7" destOrd="0" presId="urn:microsoft.com/office/officeart/2008/layout/VerticalCurvedList"/>
    <dgm:cxn modelId="{2C5737AF-27D1-486C-8B95-74D9D74076C8}" type="presParOf" srcId="{0F03F167-DA68-4892-95FF-7C42441017B6}" destId="{44FEF06A-E7D6-4F83-AB87-9A91B3931E70}" srcOrd="8" destOrd="0" presId="urn:microsoft.com/office/officeart/2008/layout/VerticalCurvedList"/>
    <dgm:cxn modelId="{8B55C48D-57FA-47B0-8AE7-939E0661FA63}" type="presParOf" srcId="{44FEF06A-E7D6-4F83-AB87-9A91B3931E70}" destId="{8A3FA857-3EDD-4C6C-AE08-83B1FFD74723}" srcOrd="0" destOrd="0" presId="urn:microsoft.com/office/officeart/2008/layout/VerticalCurvedList"/>
    <dgm:cxn modelId="{4A266072-F1A0-4840-BCCF-51FF920BDD00}" type="presParOf" srcId="{0F03F167-DA68-4892-95FF-7C42441017B6}" destId="{DE306B63-4B4D-496C-8E9D-E6618F6B7538}" srcOrd="9" destOrd="0" presId="urn:microsoft.com/office/officeart/2008/layout/VerticalCurvedList"/>
    <dgm:cxn modelId="{3AB6C7B4-890F-4879-BF35-8B2A684FCC48}" type="presParOf" srcId="{0F03F167-DA68-4892-95FF-7C42441017B6}" destId="{341A4DE5-7BC2-46E4-8724-9DA97D52F1B3}" srcOrd="10" destOrd="0" presId="urn:microsoft.com/office/officeart/2008/layout/VerticalCurvedList"/>
    <dgm:cxn modelId="{4EB4B4F3-649A-4D74-BDEC-7361C4B8832D}" type="presParOf" srcId="{341A4DE5-7BC2-46E4-8724-9DA97D52F1B3}" destId="{3E640688-6D77-47F1-899F-69685F5E7C02}" srcOrd="0" destOrd="0" presId="urn:microsoft.com/office/officeart/2008/layout/VerticalCurvedList"/>
    <dgm:cxn modelId="{100B38F8-8FD9-47CA-8248-F18F4E08CCAE}" type="presParOf" srcId="{0F03F167-DA68-4892-95FF-7C42441017B6}" destId="{79D8D5DF-11A2-4E78-9B95-C27EEF436C35}" srcOrd="11" destOrd="0" presId="urn:microsoft.com/office/officeart/2008/layout/VerticalCurvedList"/>
    <dgm:cxn modelId="{FFA1B49C-2C4F-4805-9120-C7963FB7AE39}" type="presParOf" srcId="{0F03F167-DA68-4892-95FF-7C42441017B6}" destId="{A4544AB4-3AEE-4738-9B3E-600D3D85E497}" srcOrd="12" destOrd="0" presId="urn:microsoft.com/office/officeart/2008/layout/VerticalCurvedList"/>
    <dgm:cxn modelId="{782A9BF0-F049-4C2C-AC66-24D8091BBAAD}" type="presParOf" srcId="{A4544AB4-3AEE-4738-9B3E-600D3D85E497}" destId="{02877747-9B7D-4B95-B2EF-3D5D7BCADB56}" srcOrd="0" destOrd="0" presId="urn:microsoft.com/office/officeart/2008/layout/VerticalCurvedList"/>
    <dgm:cxn modelId="{4A9D58C0-B3CC-4895-A200-E4D4089D93FA}" type="presParOf" srcId="{0F03F167-DA68-4892-95FF-7C42441017B6}" destId="{26EA50E3-E52B-43E2-8474-099B3F7DA636}" srcOrd="13" destOrd="0" presId="urn:microsoft.com/office/officeart/2008/layout/VerticalCurvedList"/>
    <dgm:cxn modelId="{B54749D3-4888-4522-8D87-3D9EBEB114AB}" type="presParOf" srcId="{0F03F167-DA68-4892-95FF-7C42441017B6}" destId="{635658D7-81E1-4832-8F9F-A1F7CD8BA81A}" srcOrd="14" destOrd="0" presId="urn:microsoft.com/office/officeart/2008/layout/VerticalCurvedList"/>
    <dgm:cxn modelId="{74C82BA7-DC56-496A-87C9-632718D11CE2}" type="presParOf" srcId="{635658D7-81E1-4832-8F9F-A1F7CD8BA81A}" destId="{097559D8-F9FA-4FE8-981C-151CDF82F2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5A3411-346F-4853-9D79-F85CB77F5F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481AB2AE-C1E5-458D-8363-EEAB08724073}">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smtClean="0">
            <a:latin typeface="+mj-lt"/>
          </a:endParaRPr>
        </a:p>
      </dgm:t>
    </dgm:pt>
    <dgm:pt modelId="{CB1E449F-4D2C-416B-915D-5D3E29BD5174}" type="parTrans" cxnId="{A6745DDE-780B-4F25-B67F-90F68729C892}">
      <dgm:prSet/>
      <dgm:spPr/>
      <dgm:t>
        <a:bodyPr/>
        <a:lstStyle/>
        <a:p>
          <a:endParaRPr lang="fr-FR"/>
        </a:p>
      </dgm:t>
    </dgm:pt>
    <dgm:pt modelId="{6BCB0A59-5910-4777-845B-F2E1D72AFAFD}" type="sibTrans" cxnId="{A6745DDE-780B-4F25-B67F-90F68729C892}">
      <dgm:prSet/>
      <dgm:spPr/>
      <dgm:t>
        <a:bodyPr/>
        <a:lstStyle/>
        <a:p>
          <a:endParaRPr lang="fr-FR"/>
        </a:p>
      </dgm:t>
    </dgm:pt>
    <dgm:pt modelId="{FA7E2E3B-83F0-41DD-A2AF-8EB3B15A4C8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1400" dirty="0" smtClean="0">
              <a:latin typeface="+mj-lt"/>
            </a:rPr>
            <a:t>Vieil homme</a:t>
          </a:r>
          <a:endParaRPr lang="fr-FR" sz="1400" dirty="0">
            <a:latin typeface="+mj-lt"/>
          </a:endParaRPr>
        </a:p>
      </dgm:t>
    </dgm:pt>
    <dgm:pt modelId="{D77BAFAB-9BF7-4F81-8A61-2535645B4069}" type="parTrans" cxnId="{191465CF-A87B-4EEE-8921-ED1C63905EEA}">
      <dgm:prSet/>
      <dgm:spPr/>
      <dgm:t>
        <a:bodyPr/>
        <a:lstStyle/>
        <a:p>
          <a:endParaRPr lang="fr-FR"/>
        </a:p>
      </dgm:t>
    </dgm:pt>
    <dgm:pt modelId="{FA8272D0-7308-4194-A66E-548FCBC4443A}" type="sibTrans" cxnId="{191465CF-A87B-4EEE-8921-ED1C63905EEA}">
      <dgm:prSet/>
      <dgm:spPr/>
      <dgm:t>
        <a:bodyPr/>
        <a:lstStyle/>
        <a:p>
          <a:endParaRPr lang="fr-FR"/>
        </a:p>
      </dgm:t>
    </dgm:pt>
    <dgm:pt modelId="{942142EF-2A7E-4C9E-851E-099DDFB21BE8}" type="pres">
      <dgm:prSet presAssocID="{405A3411-346F-4853-9D79-F85CB77F5F9F}" presName="Name0" presStyleCnt="0">
        <dgm:presLayoutVars>
          <dgm:chMax val="7"/>
          <dgm:resizeHandles val="exact"/>
        </dgm:presLayoutVars>
      </dgm:prSet>
      <dgm:spPr/>
      <dgm:t>
        <a:bodyPr/>
        <a:lstStyle/>
        <a:p>
          <a:endParaRPr lang="fr-FR"/>
        </a:p>
      </dgm:t>
    </dgm:pt>
    <dgm:pt modelId="{84659B18-0287-4D0A-A5E5-7E1F7BDAB5B7}" type="pres">
      <dgm:prSet presAssocID="{405A3411-346F-4853-9D79-F85CB77F5F9F}" presName="comp1" presStyleCnt="0"/>
      <dgm:spPr/>
    </dgm:pt>
    <dgm:pt modelId="{A54F2AB0-0D29-490D-A19F-D73192A1C038}" type="pres">
      <dgm:prSet presAssocID="{405A3411-346F-4853-9D79-F85CB77F5F9F}" presName="circle1" presStyleLbl="node1" presStyleIdx="0" presStyleCnt="2" custLinFactNeighborX="-5130" custLinFactNeighborY="0"/>
      <dgm:spPr/>
      <dgm:t>
        <a:bodyPr/>
        <a:lstStyle/>
        <a:p>
          <a:endParaRPr lang="fr-FR"/>
        </a:p>
      </dgm:t>
    </dgm:pt>
    <dgm:pt modelId="{D94EF82A-C4D6-4EB1-AFE1-FC2B5C8B62EC}" type="pres">
      <dgm:prSet presAssocID="{405A3411-346F-4853-9D79-F85CB77F5F9F}" presName="c1text" presStyleLbl="node1" presStyleIdx="0" presStyleCnt="2">
        <dgm:presLayoutVars>
          <dgm:bulletEnabled val="1"/>
        </dgm:presLayoutVars>
      </dgm:prSet>
      <dgm:spPr/>
      <dgm:t>
        <a:bodyPr/>
        <a:lstStyle/>
        <a:p>
          <a:endParaRPr lang="fr-FR"/>
        </a:p>
      </dgm:t>
    </dgm:pt>
    <dgm:pt modelId="{6FE48967-C83A-4B65-8731-9CB70D5743DB}" type="pres">
      <dgm:prSet presAssocID="{405A3411-346F-4853-9D79-F85CB77F5F9F}" presName="comp2" presStyleCnt="0"/>
      <dgm:spPr/>
    </dgm:pt>
    <dgm:pt modelId="{85AADC8E-B1D7-4D37-84D2-42C76C6DFCDA}" type="pres">
      <dgm:prSet presAssocID="{405A3411-346F-4853-9D79-F85CB77F5F9F}" presName="circle2" presStyleLbl="node1" presStyleIdx="1" presStyleCnt="2" custScaleX="44444" custScaleY="40364" custLinFactNeighborX="-4197" custLinFactNeighborY="29562"/>
      <dgm:spPr/>
      <dgm:t>
        <a:bodyPr/>
        <a:lstStyle/>
        <a:p>
          <a:endParaRPr lang="fr-FR"/>
        </a:p>
      </dgm:t>
    </dgm:pt>
    <dgm:pt modelId="{02230A05-964F-4F9C-9C8F-31D314517FBC}" type="pres">
      <dgm:prSet presAssocID="{405A3411-346F-4853-9D79-F85CB77F5F9F}" presName="c2text" presStyleLbl="node1" presStyleIdx="1" presStyleCnt="2">
        <dgm:presLayoutVars>
          <dgm:bulletEnabled val="1"/>
        </dgm:presLayoutVars>
      </dgm:prSet>
      <dgm:spPr/>
      <dgm:t>
        <a:bodyPr/>
        <a:lstStyle/>
        <a:p>
          <a:endParaRPr lang="fr-FR"/>
        </a:p>
      </dgm:t>
    </dgm:pt>
  </dgm:ptLst>
  <dgm:cxnLst>
    <dgm:cxn modelId="{5A404774-0B7B-4126-B2A4-049D07D6F1F1}" type="presOf" srcId="{481AB2AE-C1E5-458D-8363-EEAB08724073}" destId="{D94EF82A-C4D6-4EB1-AFE1-FC2B5C8B62EC}" srcOrd="1" destOrd="0" presId="urn:microsoft.com/office/officeart/2005/8/layout/venn2"/>
    <dgm:cxn modelId="{00E54EEB-B5FB-40D2-8694-3EAE5C090B2F}" type="presOf" srcId="{FA7E2E3B-83F0-41DD-A2AF-8EB3B15A4C8E}" destId="{85AADC8E-B1D7-4D37-84D2-42C76C6DFCDA}" srcOrd="0" destOrd="0" presId="urn:microsoft.com/office/officeart/2005/8/layout/venn2"/>
    <dgm:cxn modelId="{A6745DDE-780B-4F25-B67F-90F68729C892}" srcId="{405A3411-346F-4853-9D79-F85CB77F5F9F}" destId="{481AB2AE-C1E5-458D-8363-EEAB08724073}" srcOrd="0" destOrd="0" parTransId="{CB1E449F-4D2C-416B-915D-5D3E29BD5174}" sibTransId="{6BCB0A59-5910-4777-845B-F2E1D72AFAFD}"/>
    <dgm:cxn modelId="{E3C54C35-40F1-4993-B212-F86CB9313902}" type="presOf" srcId="{FA7E2E3B-83F0-41DD-A2AF-8EB3B15A4C8E}" destId="{02230A05-964F-4F9C-9C8F-31D314517FBC}" srcOrd="1" destOrd="0" presId="urn:microsoft.com/office/officeart/2005/8/layout/venn2"/>
    <dgm:cxn modelId="{191465CF-A87B-4EEE-8921-ED1C63905EEA}" srcId="{405A3411-346F-4853-9D79-F85CB77F5F9F}" destId="{FA7E2E3B-83F0-41DD-A2AF-8EB3B15A4C8E}" srcOrd="1" destOrd="0" parTransId="{D77BAFAB-9BF7-4F81-8A61-2535645B4069}" sibTransId="{FA8272D0-7308-4194-A66E-548FCBC4443A}"/>
    <dgm:cxn modelId="{B9413DA5-FF43-44EE-9B00-65D23489788D}" type="presOf" srcId="{405A3411-346F-4853-9D79-F85CB77F5F9F}" destId="{942142EF-2A7E-4C9E-851E-099DDFB21BE8}" srcOrd="0" destOrd="0" presId="urn:microsoft.com/office/officeart/2005/8/layout/venn2"/>
    <dgm:cxn modelId="{05598203-4F18-4472-9366-18B406450D45}" type="presOf" srcId="{481AB2AE-C1E5-458D-8363-EEAB08724073}" destId="{A54F2AB0-0D29-490D-A19F-D73192A1C038}" srcOrd="0" destOrd="0" presId="urn:microsoft.com/office/officeart/2005/8/layout/venn2"/>
    <dgm:cxn modelId="{54987980-D98C-4EEE-96D2-43F70B03E595}" type="presParOf" srcId="{942142EF-2A7E-4C9E-851E-099DDFB21BE8}" destId="{84659B18-0287-4D0A-A5E5-7E1F7BDAB5B7}" srcOrd="0" destOrd="0" presId="urn:microsoft.com/office/officeart/2005/8/layout/venn2"/>
    <dgm:cxn modelId="{EB684CD4-F368-444F-A339-6D474B7FAE92}" type="presParOf" srcId="{84659B18-0287-4D0A-A5E5-7E1F7BDAB5B7}" destId="{A54F2AB0-0D29-490D-A19F-D73192A1C038}" srcOrd="0" destOrd="0" presId="urn:microsoft.com/office/officeart/2005/8/layout/venn2"/>
    <dgm:cxn modelId="{509FC64E-096C-4FC0-94B5-0650529E3693}" type="presParOf" srcId="{84659B18-0287-4D0A-A5E5-7E1F7BDAB5B7}" destId="{D94EF82A-C4D6-4EB1-AFE1-FC2B5C8B62EC}" srcOrd="1" destOrd="0" presId="urn:microsoft.com/office/officeart/2005/8/layout/venn2"/>
    <dgm:cxn modelId="{DB6BF2F7-0E6C-4B97-A4EA-A7DE36F2EAA6}" type="presParOf" srcId="{942142EF-2A7E-4C9E-851E-099DDFB21BE8}" destId="{6FE48967-C83A-4B65-8731-9CB70D5743DB}" srcOrd="1" destOrd="0" presId="urn:microsoft.com/office/officeart/2005/8/layout/venn2"/>
    <dgm:cxn modelId="{7D5395D1-7AF7-4EA7-9E69-2ADB45B66134}" type="presParOf" srcId="{6FE48967-C83A-4B65-8731-9CB70D5743DB}" destId="{85AADC8E-B1D7-4D37-84D2-42C76C6DFCDA}" srcOrd="0" destOrd="0" presId="urn:microsoft.com/office/officeart/2005/8/layout/venn2"/>
    <dgm:cxn modelId="{4DD6369D-BD02-4F73-B696-624092D63885}" type="presParOf" srcId="{6FE48967-C83A-4B65-8731-9CB70D5743DB}" destId="{02230A05-964F-4F9C-9C8F-31D314517FB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A3411-346F-4853-9D79-F85CB77F5F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481AB2AE-C1E5-458D-8363-EEAB08724073}">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smtClean="0">
            <a:latin typeface="+mj-lt"/>
          </a:endParaRPr>
        </a:p>
      </dgm:t>
    </dgm:pt>
    <dgm:pt modelId="{CB1E449F-4D2C-416B-915D-5D3E29BD5174}" type="parTrans" cxnId="{A6745DDE-780B-4F25-B67F-90F68729C892}">
      <dgm:prSet/>
      <dgm:spPr/>
      <dgm:t>
        <a:bodyPr/>
        <a:lstStyle/>
        <a:p>
          <a:endParaRPr lang="fr-FR"/>
        </a:p>
      </dgm:t>
    </dgm:pt>
    <dgm:pt modelId="{6BCB0A59-5910-4777-845B-F2E1D72AFAFD}" type="sibTrans" cxnId="{A6745DDE-780B-4F25-B67F-90F68729C892}">
      <dgm:prSet/>
      <dgm:spPr/>
      <dgm:t>
        <a:bodyPr/>
        <a:lstStyle/>
        <a:p>
          <a:endParaRPr lang="fr-FR"/>
        </a:p>
      </dgm:t>
    </dgm:pt>
    <dgm:pt modelId="{FA7E2E3B-83F0-41DD-A2AF-8EB3B15A4C8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1400" dirty="0" smtClean="0">
              <a:latin typeface="+mj-lt"/>
            </a:rPr>
            <a:t>Vieil homme</a:t>
          </a:r>
          <a:endParaRPr lang="fr-FR" sz="1400" dirty="0">
            <a:latin typeface="+mj-lt"/>
          </a:endParaRPr>
        </a:p>
      </dgm:t>
    </dgm:pt>
    <dgm:pt modelId="{D77BAFAB-9BF7-4F81-8A61-2535645B4069}" type="parTrans" cxnId="{191465CF-A87B-4EEE-8921-ED1C63905EEA}">
      <dgm:prSet/>
      <dgm:spPr/>
      <dgm:t>
        <a:bodyPr/>
        <a:lstStyle/>
        <a:p>
          <a:endParaRPr lang="fr-FR"/>
        </a:p>
      </dgm:t>
    </dgm:pt>
    <dgm:pt modelId="{FA8272D0-7308-4194-A66E-548FCBC4443A}" type="sibTrans" cxnId="{191465CF-A87B-4EEE-8921-ED1C63905EEA}">
      <dgm:prSet/>
      <dgm:spPr/>
      <dgm:t>
        <a:bodyPr/>
        <a:lstStyle/>
        <a:p>
          <a:endParaRPr lang="fr-FR"/>
        </a:p>
      </dgm:t>
    </dgm:pt>
    <dgm:pt modelId="{942142EF-2A7E-4C9E-851E-099DDFB21BE8}" type="pres">
      <dgm:prSet presAssocID="{405A3411-346F-4853-9D79-F85CB77F5F9F}" presName="Name0" presStyleCnt="0">
        <dgm:presLayoutVars>
          <dgm:chMax val="7"/>
          <dgm:resizeHandles val="exact"/>
        </dgm:presLayoutVars>
      </dgm:prSet>
      <dgm:spPr/>
      <dgm:t>
        <a:bodyPr/>
        <a:lstStyle/>
        <a:p>
          <a:endParaRPr lang="fr-FR"/>
        </a:p>
      </dgm:t>
    </dgm:pt>
    <dgm:pt modelId="{84659B18-0287-4D0A-A5E5-7E1F7BDAB5B7}" type="pres">
      <dgm:prSet presAssocID="{405A3411-346F-4853-9D79-F85CB77F5F9F}" presName="comp1" presStyleCnt="0"/>
      <dgm:spPr/>
    </dgm:pt>
    <dgm:pt modelId="{A54F2AB0-0D29-490D-A19F-D73192A1C038}" type="pres">
      <dgm:prSet presAssocID="{405A3411-346F-4853-9D79-F85CB77F5F9F}" presName="circle1" presStyleLbl="node1" presStyleIdx="0" presStyleCnt="2" custLinFactNeighborX="-5130" custLinFactNeighborY="0"/>
      <dgm:spPr/>
      <dgm:t>
        <a:bodyPr/>
        <a:lstStyle/>
        <a:p>
          <a:endParaRPr lang="fr-FR"/>
        </a:p>
      </dgm:t>
    </dgm:pt>
    <dgm:pt modelId="{D94EF82A-C4D6-4EB1-AFE1-FC2B5C8B62EC}" type="pres">
      <dgm:prSet presAssocID="{405A3411-346F-4853-9D79-F85CB77F5F9F}" presName="c1text" presStyleLbl="node1" presStyleIdx="0" presStyleCnt="2">
        <dgm:presLayoutVars>
          <dgm:bulletEnabled val="1"/>
        </dgm:presLayoutVars>
      </dgm:prSet>
      <dgm:spPr/>
      <dgm:t>
        <a:bodyPr/>
        <a:lstStyle/>
        <a:p>
          <a:endParaRPr lang="fr-FR"/>
        </a:p>
      </dgm:t>
    </dgm:pt>
    <dgm:pt modelId="{6FE48967-C83A-4B65-8731-9CB70D5743DB}" type="pres">
      <dgm:prSet presAssocID="{405A3411-346F-4853-9D79-F85CB77F5F9F}" presName="comp2" presStyleCnt="0"/>
      <dgm:spPr/>
    </dgm:pt>
    <dgm:pt modelId="{85AADC8E-B1D7-4D37-84D2-42C76C6DFCDA}" type="pres">
      <dgm:prSet presAssocID="{405A3411-346F-4853-9D79-F85CB77F5F9F}" presName="circle2" presStyleLbl="node1" presStyleIdx="1" presStyleCnt="2" custScaleX="44444" custScaleY="40364" custLinFactNeighborX="-4197" custLinFactNeighborY="29562"/>
      <dgm:spPr/>
      <dgm:t>
        <a:bodyPr/>
        <a:lstStyle/>
        <a:p>
          <a:endParaRPr lang="fr-FR"/>
        </a:p>
      </dgm:t>
    </dgm:pt>
    <dgm:pt modelId="{02230A05-964F-4F9C-9C8F-31D314517FBC}" type="pres">
      <dgm:prSet presAssocID="{405A3411-346F-4853-9D79-F85CB77F5F9F}" presName="c2text" presStyleLbl="node1" presStyleIdx="1" presStyleCnt="2">
        <dgm:presLayoutVars>
          <dgm:bulletEnabled val="1"/>
        </dgm:presLayoutVars>
      </dgm:prSet>
      <dgm:spPr/>
      <dgm:t>
        <a:bodyPr/>
        <a:lstStyle/>
        <a:p>
          <a:endParaRPr lang="fr-FR"/>
        </a:p>
      </dgm:t>
    </dgm:pt>
  </dgm:ptLst>
  <dgm:cxnLst>
    <dgm:cxn modelId="{A6745DDE-780B-4F25-B67F-90F68729C892}" srcId="{405A3411-346F-4853-9D79-F85CB77F5F9F}" destId="{481AB2AE-C1E5-458D-8363-EEAB08724073}" srcOrd="0" destOrd="0" parTransId="{CB1E449F-4D2C-416B-915D-5D3E29BD5174}" sibTransId="{6BCB0A59-5910-4777-845B-F2E1D72AFAFD}"/>
    <dgm:cxn modelId="{4B18655A-B888-40A5-8056-6D8161822B5D}" type="presOf" srcId="{481AB2AE-C1E5-458D-8363-EEAB08724073}" destId="{A54F2AB0-0D29-490D-A19F-D73192A1C038}" srcOrd="0" destOrd="0" presId="urn:microsoft.com/office/officeart/2005/8/layout/venn2"/>
    <dgm:cxn modelId="{EB5E8077-70F9-40AF-AF0F-573C3A6AE76D}" type="presOf" srcId="{FA7E2E3B-83F0-41DD-A2AF-8EB3B15A4C8E}" destId="{85AADC8E-B1D7-4D37-84D2-42C76C6DFCDA}" srcOrd="0" destOrd="0" presId="urn:microsoft.com/office/officeart/2005/8/layout/venn2"/>
    <dgm:cxn modelId="{191465CF-A87B-4EEE-8921-ED1C63905EEA}" srcId="{405A3411-346F-4853-9D79-F85CB77F5F9F}" destId="{FA7E2E3B-83F0-41DD-A2AF-8EB3B15A4C8E}" srcOrd="1" destOrd="0" parTransId="{D77BAFAB-9BF7-4F81-8A61-2535645B4069}" sibTransId="{FA8272D0-7308-4194-A66E-548FCBC4443A}"/>
    <dgm:cxn modelId="{CF12A7B5-74A7-476D-AA0C-103EC347711D}" type="presOf" srcId="{405A3411-346F-4853-9D79-F85CB77F5F9F}" destId="{942142EF-2A7E-4C9E-851E-099DDFB21BE8}" srcOrd="0" destOrd="0" presId="urn:microsoft.com/office/officeart/2005/8/layout/venn2"/>
    <dgm:cxn modelId="{C75D3B4A-1FAA-43B5-9D37-4209B14AE413}" type="presOf" srcId="{481AB2AE-C1E5-458D-8363-EEAB08724073}" destId="{D94EF82A-C4D6-4EB1-AFE1-FC2B5C8B62EC}" srcOrd="1" destOrd="0" presId="urn:microsoft.com/office/officeart/2005/8/layout/venn2"/>
    <dgm:cxn modelId="{9FCB7270-B077-4F67-A82A-B129C6824762}" type="presOf" srcId="{FA7E2E3B-83F0-41DD-A2AF-8EB3B15A4C8E}" destId="{02230A05-964F-4F9C-9C8F-31D314517FBC}" srcOrd="1" destOrd="0" presId="urn:microsoft.com/office/officeart/2005/8/layout/venn2"/>
    <dgm:cxn modelId="{E14E2D2B-0148-4DFE-8450-01A3B02D148A}" type="presParOf" srcId="{942142EF-2A7E-4C9E-851E-099DDFB21BE8}" destId="{84659B18-0287-4D0A-A5E5-7E1F7BDAB5B7}" srcOrd="0" destOrd="0" presId="urn:microsoft.com/office/officeart/2005/8/layout/venn2"/>
    <dgm:cxn modelId="{3FCDF9AC-6C67-467C-A7AE-739E790FF662}" type="presParOf" srcId="{84659B18-0287-4D0A-A5E5-7E1F7BDAB5B7}" destId="{A54F2AB0-0D29-490D-A19F-D73192A1C038}" srcOrd="0" destOrd="0" presId="urn:microsoft.com/office/officeart/2005/8/layout/venn2"/>
    <dgm:cxn modelId="{CA95BE77-8B77-4DD0-BD4B-EBCDB126E71B}" type="presParOf" srcId="{84659B18-0287-4D0A-A5E5-7E1F7BDAB5B7}" destId="{D94EF82A-C4D6-4EB1-AFE1-FC2B5C8B62EC}" srcOrd="1" destOrd="0" presId="urn:microsoft.com/office/officeart/2005/8/layout/venn2"/>
    <dgm:cxn modelId="{A135A793-4683-4086-8461-B8F3588B6330}" type="presParOf" srcId="{942142EF-2A7E-4C9E-851E-099DDFB21BE8}" destId="{6FE48967-C83A-4B65-8731-9CB70D5743DB}" srcOrd="1" destOrd="0" presId="urn:microsoft.com/office/officeart/2005/8/layout/venn2"/>
    <dgm:cxn modelId="{17D08F91-2943-4A53-A35D-41775AE52E19}" type="presParOf" srcId="{6FE48967-C83A-4B65-8731-9CB70D5743DB}" destId="{85AADC8E-B1D7-4D37-84D2-42C76C6DFCDA}" srcOrd="0" destOrd="0" presId="urn:microsoft.com/office/officeart/2005/8/layout/venn2"/>
    <dgm:cxn modelId="{3443516A-44F6-451A-847A-7763B441F3EE}" type="presParOf" srcId="{6FE48967-C83A-4B65-8731-9CB70D5743DB}" destId="{02230A05-964F-4F9C-9C8F-31D314517FB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C230C-30AC-4AEE-92C1-303C6A849E29}"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98B618B9-FBA2-4ADA-A1A4-115FC4066C3E}">
      <dgm:prSet phldrT="[Texte]" custT="1"/>
      <dgm:spPr>
        <a:solidFill>
          <a:srgbClr val="7030A0"/>
        </a:solidFill>
      </dgm:spPr>
      <dgm:t>
        <a:bodyPr/>
        <a:lstStyle/>
        <a:p>
          <a:r>
            <a:rPr lang="fr-FR" sz="1600" dirty="0" smtClean="0">
              <a:latin typeface="Arial Narrow" pitchFamily="34" charset="0"/>
            </a:rPr>
            <a:t>révélation</a:t>
          </a:r>
          <a:endParaRPr lang="fr-FR" sz="1600" dirty="0">
            <a:latin typeface="Arial Narrow" pitchFamily="34" charset="0"/>
          </a:endParaRPr>
        </a:p>
      </dgm:t>
    </dgm:pt>
    <dgm:pt modelId="{054C3254-94AB-4281-AC40-839EE344D722}" type="parTrans" cxnId="{6DC4AC14-16D9-4DB0-B1A4-80E9D75740F7}">
      <dgm:prSet/>
      <dgm:spPr/>
      <dgm:t>
        <a:bodyPr/>
        <a:lstStyle/>
        <a:p>
          <a:endParaRPr lang="fr-FR"/>
        </a:p>
      </dgm:t>
    </dgm:pt>
    <dgm:pt modelId="{CE23E6F5-199E-4CA7-8FD5-76ACF520FBAC}" type="sibTrans" cxnId="{6DC4AC14-16D9-4DB0-B1A4-80E9D75740F7}">
      <dgm:prSet/>
      <dgm:spPr/>
      <dgm:t>
        <a:bodyPr/>
        <a:lstStyle/>
        <a:p>
          <a:endParaRPr lang="fr-FR"/>
        </a:p>
      </dgm:t>
    </dgm:pt>
    <dgm:pt modelId="{8201A495-148E-4C0C-A6BE-4080C6F38166}">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Garamond" pitchFamily="18" charset="0"/>
            </a:rPr>
            <a:t>infini</a:t>
          </a:r>
          <a:endParaRPr lang="fr-FR" sz="2400" dirty="0">
            <a:latin typeface="Garamond" pitchFamily="18" charset="0"/>
          </a:endParaRPr>
        </a:p>
      </dgm:t>
    </dgm:pt>
    <dgm:pt modelId="{2A195C89-E36C-4965-81F5-70C605A0ACEE}" type="parTrans" cxnId="{DDBB289D-28B0-4728-AA8C-1A5161452127}">
      <dgm:prSet/>
      <dgm:spPr/>
      <dgm:t>
        <a:bodyPr/>
        <a:lstStyle/>
        <a:p>
          <a:endParaRPr lang="fr-FR"/>
        </a:p>
      </dgm:t>
    </dgm:pt>
    <dgm:pt modelId="{144717F0-BD8F-4B76-A8BB-84A85482FDC3}" type="sibTrans" cxnId="{DDBB289D-28B0-4728-AA8C-1A5161452127}">
      <dgm:prSet/>
      <dgm:spPr/>
      <dgm:t>
        <a:bodyPr/>
        <a:lstStyle/>
        <a:p>
          <a:endParaRPr lang="fr-FR"/>
        </a:p>
      </dgm:t>
    </dgm:pt>
    <dgm:pt modelId="{D49BFFF4-2EFC-4376-9012-C0ADC5CE65B8}">
      <dgm:prSet phldrT="[Texte]" phldr="1"/>
      <dgm:spPr/>
      <dgm:t>
        <a:bodyPr/>
        <a:lstStyle/>
        <a:p>
          <a:endParaRPr lang="fr-FR"/>
        </a:p>
      </dgm:t>
    </dgm:pt>
    <dgm:pt modelId="{BA00641E-3E9C-4FBD-9AA2-C871A3835BEA}" type="parTrans" cxnId="{26A7AAF5-2AF4-4BD9-B425-50AC8AC46EDC}">
      <dgm:prSet/>
      <dgm:spPr/>
      <dgm:t>
        <a:bodyPr/>
        <a:lstStyle/>
        <a:p>
          <a:endParaRPr lang="fr-FR"/>
        </a:p>
      </dgm:t>
    </dgm:pt>
    <dgm:pt modelId="{1C6180F2-975C-4FDC-8ABD-271E7796F90D}" type="sibTrans" cxnId="{26A7AAF5-2AF4-4BD9-B425-50AC8AC46EDC}">
      <dgm:prSet/>
      <dgm:spPr/>
      <dgm:t>
        <a:bodyPr/>
        <a:lstStyle/>
        <a:p>
          <a:endParaRPr lang="fr-FR"/>
        </a:p>
      </dgm:t>
    </dgm:pt>
    <dgm:pt modelId="{8EEDC397-24EB-4CA8-931F-199358A97B3D}">
      <dgm:prSet phldrT="[Texte]" custT="1"/>
      <dgm:spPr/>
      <dgm:t>
        <a:bodyPr/>
        <a:lstStyle/>
        <a:p>
          <a:r>
            <a:rPr lang="fr-FR" sz="3200" dirty="0" smtClean="0">
              <a:latin typeface="Garamond" pitchFamily="18" charset="0"/>
            </a:rPr>
            <a:t>fini</a:t>
          </a:r>
          <a:endParaRPr lang="fr-FR" sz="3200" dirty="0">
            <a:latin typeface="Garamond" pitchFamily="18" charset="0"/>
          </a:endParaRPr>
        </a:p>
      </dgm:t>
    </dgm:pt>
    <dgm:pt modelId="{FA6D86CE-499C-49B0-82D3-77D952188748}" type="parTrans" cxnId="{CE065A08-D30B-47D7-91A1-C90C2EA73940}">
      <dgm:prSet/>
      <dgm:spPr/>
      <dgm:t>
        <a:bodyPr/>
        <a:lstStyle/>
        <a:p>
          <a:endParaRPr lang="fr-FR"/>
        </a:p>
      </dgm:t>
    </dgm:pt>
    <dgm:pt modelId="{12A61C00-71A1-4A89-AE5D-D8C4A1442A89}" type="sibTrans" cxnId="{CE065A08-D30B-47D7-91A1-C90C2EA73940}">
      <dgm:prSet/>
      <dgm:spPr/>
      <dgm:t>
        <a:bodyPr/>
        <a:lstStyle/>
        <a:p>
          <a:endParaRPr lang="fr-FR"/>
        </a:p>
      </dgm:t>
    </dgm:pt>
    <dgm:pt modelId="{6C9FBA22-F716-4539-93A2-CFF76BE321E1}">
      <dgm:prSet phldrT="[Texte]" phldr="1"/>
      <dgm:spPr/>
      <dgm:t>
        <a:bodyPr/>
        <a:lstStyle/>
        <a:p>
          <a:endParaRPr lang="fr-FR"/>
        </a:p>
      </dgm:t>
    </dgm:pt>
    <dgm:pt modelId="{12DD2935-67B3-43DA-8B3A-74C242242AF4}" type="parTrans" cxnId="{5415FA07-C6AD-404F-8DAB-73ABF62C182E}">
      <dgm:prSet/>
      <dgm:spPr/>
      <dgm:t>
        <a:bodyPr/>
        <a:lstStyle/>
        <a:p>
          <a:endParaRPr lang="fr-FR"/>
        </a:p>
      </dgm:t>
    </dgm:pt>
    <dgm:pt modelId="{1DDA0E6B-5D2A-48B7-BAE0-A862D58F8E4C}" type="sibTrans" cxnId="{5415FA07-C6AD-404F-8DAB-73ABF62C182E}">
      <dgm:prSet/>
      <dgm:spPr/>
      <dgm:t>
        <a:bodyPr/>
        <a:lstStyle/>
        <a:p>
          <a:endParaRPr lang="fr-FR"/>
        </a:p>
      </dgm:t>
    </dgm:pt>
    <dgm:pt modelId="{E3421865-E8C4-4CD2-9088-39EB0BC50481}" type="pres">
      <dgm:prSet presAssocID="{D91C230C-30AC-4AEE-92C1-303C6A849E29}" presName="Name0" presStyleCnt="0">
        <dgm:presLayoutVars>
          <dgm:chMax val="1"/>
          <dgm:dir/>
          <dgm:animLvl val="ctr"/>
          <dgm:resizeHandles val="exact"/>
        </dgm:presLayoutVars>
      </dgm:prSet>
      <dgm:spPr/>
      <dgm:t>
        <a:bodyPr/>
        <a:lstStyle/>
        <a:p>
          <a:endParaRPr lang="fr-FR"/>
        </a:p>
      </dgm:t>
    </dgm:pt>
    <dgm:pt modelId="{12635400-1B1D-464A-85A1-BF353C8E3BCC}" type="pres">
      <dgm:prSet presAssocID="{98B618B9-FBA2-4ADA-A1A4-115FC4066C3E}" presName="centerShape" presStyleLbl="node0" presStyleIdx="0" presStyleCnt="1"/>
      <dgm:spPr/>
      <dgm:t>
        <a:bodyPr/>
        <a:lstStyle/>
        <a:p>
          <a:endParaRPr lang="fr-FR"/>
        </a:p>
      </dgm:t>
    </dgm:pt>
    <dgm:pt modelId="{023462F9-F037-4A0C-9512-FDD3F8C53885}" type="pres">
      <dgm:prSet presAssocID="{2A195C89-E36C-4965-81F5-70C605A0ACEE}" presName="parTrans" presStyleLbl="sibTrans2D1" presStyleIdx="0" presStyleCnt="4"/>
      <dgm:spPr/>
      <dgm:t>
        <a:bodyPr/>
        <a:lstStyle/>
        <a:p>
          <a:endParaRPr lang="fr-FR"/>
        </a:p>
      </dgm:t>
    </dgm:pt>
    <dgm:pt modelId="{1BF80D38-977C-4319-80F8-8E8D1B204F11}" type="pres">
      <dgm:prSet presAssocID="{2A195C89-E36C-4965-81F5-70C605A0ACEE}" presName="connectorText" presStyleLbl="sibTrans2D1" presStyleIdx="0" presStyleCnt="4"/>
      <dgm:spPr/>
      <dgm:t>
        <a:bodyPr/>
        <a:lstStyle/>
        <a:p>
          <a:endParaRPr lang="fr-FR"/>
        </a:p>
      </dgm:t>
    </dgm:pt>
    <dgm:pt modelId="{D2252F36-D4BA-4987-A656-21E71A7709D3}" type="pres">
      <dgm:prSet presAssocID="{8201A495-148E-4C0C-A6BE-4080C6F38166}" presName="node" presStyleLbl="node1" presStyleIdx="0" presStyleCnt="4">
        <dgm:presLayoutVars>
          <dgm:bulletEnabled val="1"/>
        </dgm:presLayoutVars>
      </dgm:prSet>
      <dgm:spPr/>
      <dgm:t>
        <a:bodyPr/>
        <a:lstStyle/>
        <a:p>
          <a:endParaRPr lang="fr-FR"/>
        </a:p>
      </dgm:t>
    </dgm:pt>
    <dgm:pt modelId="{604CB04D-B767-4DB4-A20F-F7092CD86AE8}" type="pres">
      <dgm:prSet presAssocID="{BA00641E-3E9C-4FBD-9AA2-C871A3835BEA}" presName="parTrans" presStyleLbl="sibTrans2D1" presStyleIdx="1" presStyleCnt="4"/>
      <dgm:spPr/>
      <dgm:t>
        <a:bodyPr/>
        <a:lstStyle/>
        <a:p>
          <a:endParaRPr lang="fr-FR"/>
        </a:p>
      </dgm:t>
    </dgm:pt>
    <dgm:pt modelId="{9D59F37F-E9C8-4782-B272-5FBF6EA6B38B}" type="pres">
      <dgm:prSet presAssocID="{BA00641E-3E9C-4FBD-9AA2-C871A3835BEA}" presName="connectorText" presStyleLbl="sibTrans2D1" presStyleIdx="1" presStyleCnt="4"/>
      <dgm:spPr/>
      <dgm:t>
        <a:bodyPr/>
        <a:lstStyle/>
        <a:p>
          <a:endParaRPr lang="fr-FR"/>
        </a:p>
      </dgm:t>
    </dgm:pt>
    <dgm:pt modelId="{08BA875E-54F9-4CF2-AB5A-D5B2BDF1CE25}" type="pres">
      <dgm:prSet presAssocID="{D49BFFF4-2EFC-4376-9012-C0ADC5CE65B8}" presName="node" presStyleLbl="node1" presStyleIdx="1" presStyleCnt="4">
        <dgm:presLayoutVars>
          <dgm:bulletEnabled val="1"/>
        </dgm:presLayoutVars>
      </dgm:prSet>
      <dgm:spPr/>
      <dgm:t>
        <a:bodyPr/>
        <a:lstStyle/>
        <a:p>
          <a:endParaRPr lang="fr-FR"/>
        </a:p>
      </dgm:t>
    </dgm:pt>
    <dgm:pt modelId="{81696776-7530-47AC-BF34-EACDFC5CEFBF}" type="pres">
      <dgm:prSet presAssocID="{FA6D86CE-499C-49B0-82D3-77D952188748}" presName="parTrans" presStyleLbl="sibTrans2D1" presStyleIdx="2" presStyleCnt="4"/>
      <dgm:spPr/>
      <dgm:t>
        <a:bodyPr/>
        <a:lstStyle/>
        <a:p>
          <a:endParaRPr lang="fr-FR"/>
        </a:p>
      </dgm:t>
    </dgm:pt>
    <dgm:pt modelId="{36350488-46F8-43F5-B1B5-C0725132ED86}" type="pres">
      <dgm:prSet presAssocID="{FA6D86CE-499C-49B0-82D3-77D952188748}" presName="connectorText" presStyleLbl="sibTrans2D1" presStyleIdx="2" presStyleCnt="4"/>
      <dgm:spPr/>
      <dgm:t>
        <a:bodyPr/>
        <a:lstStyle/>
        <a:p>
          <a:endParaRPr lang="fr-FR"/>
        </a:p>
      </dgm:t>
    </dgm:pt>
    <dgm:pt modelId="{F105F705-3619-409F-8FD8-3BBBC85E56A9}" type="pres">
      <dgm:prSet presAssocID="{8EEDC397-24EB-4CA8-931F-199358A97B3D}" presName="node" presStyleLbl="node1" presStyleIdx="2" presStyleCnt="4">
        <dgm:presLayoutVars>
          <dgm:bulletEnabled val="1"/>
        </dgm:presLayoutVars>
      </dgm:prSet>
      <dgm:spPr/>
      <dgm:t>
        <a:bodyPr/>
        <a:lstStyle/>
        <a:p>
          <a:endParaRPr lang="fr-FR"/>
        </a:p>
      </dgm:t>
    </dgm:pt>
    <dgm:pt modelId="{D210455D-E3CC-4F84-AC28-BA2DAAF56108}" type="pres">
      <dgm:prSet presAssocID="{12DD2935-67B3-43DA-8B3A-74C242242AF4}" presName="parTrans" presStyleLbl="sibTrans2D1" presStyleIdx="3" presStyleCnt="4"/>
      <dgm:spPr/>
      <dgm:t>
        <a:bodyPr/>
        <a:lstStyle/>
        <a:p>
          <a:endParaRPr lang="fr-FR"/>
        </a:p>
      </dgm:t>
    </dgm:pt>
    <dgm:pt modelId="{91FC8AB2-32EB-4A7C-9E34-1AC3B4EA496A}" type="pres">
      <dgm:prSet presAssocID="{12DD2935-67B3-43DA-8B3A-74C242242AF4}" presName="connectorText" presStyleLbl="sibTrans2D1" presStyleIdx="3" presStyleCnt="4"/>
      <dgm:spPr/>
      <dgm:t>
        <a:bodyPr/>
        <a:lstStyle/>
        <a:p>
          <a:endParaRPr lang="fr-FR"/>
        </a:p>
      </dgm:t>
    </dgm:pt>
    <dgm:pt modelId="{0576E9FB-A755-433B-9BAE-FB9F9EB5DB59}" type="pres">
      <dgm:prSet presAssocID="{6C9FBA22-F716-4539-93A2-CFF76BE321E1}" presName="node" presStyleLbl="node1" presStyleIdx="3" presStyleCnt="4">
        <dgm:presLayoutVars>
          <dgm:bulletEnabled val="1"/>
        </dgm:presLayoutVars>
      </dgm:prSet>
      <dgm:spPr/>
      <dgm:t>
        <a:bodyPr/>
        <a:lstStyle/>
        <a:p>
          <a:endParaRPr lang="fr-FR"/>
        </a:p>
      </dgm:t>
    </dgm:pt>
  </dgm:ptLst>
  <dgm:cxnLst>
    <dgm:cxn modelId="{37418134-7AD6-4CDC-B36B-F100E805F16B}" type="presOf" srcId="{BA00641E-3E9C-4FBD-9AA2-C871A3835BEA}" destId="{9D59F37F-E9C8-4782-B272-5FBF6EA6B38B}" srcOrd="1" destOrd="0" presId="urn:microsoft.com/office/officeart/2005/8/layout/radial5"/>
    <dgm:cxn modelId="{34A5B476-EF13-4F61-A3B9-40A2890AAEBB}" type="presOf" srcId="{BA00641E-3E9C-4FBD-9AA2-C871A3835BEA}" destId="{604CB04D-B767-4DB4-A20F-F7092CD86AE8}" srcOrd="0" destOrd="0" presId="urn:microsoft.com/office/officeart/2005/8/layout/radial5"/>
    <dgm:cxn modelId="{DDBB289D-28B0-4728-AA8C-1A5161452127}" srcId="{98B618B9-FBA2-4ADA-A1A4-115FC4066C3E}" destId="{8201A495-148E-4C0C-A6BE-4080C6F38166}" srcOrd="0" destOrd="0" parTransId="{2A195C89-E36C-4965-81F5-70C605A0ACEE}" sibTransId="{144717F0-BD8F-4B76-A8BB-84A85482FDC3}"/>
    <dgm:cxn modelId="{F9200925-04DE-40FD-AB56-9907F96C4EA5}" type="presOf" srcId="{12DD2935-67B3-43DA-8B3A-74C242242AF4}" destId="{D210455D-E3CC-4F84-AC28-BA2DAAF56108}" srcOrd="0" destOrd="0" presId="urn:microsoft.com/office/officeart/2005/8/layout/radial5"/>
    <dgm:cxn modelId="{CD71D445-2962-4B08-AA5F-66E399F7919B}" type="presOf" srcId="{2A195C89-E36C-4965-81F5-70C605A0ACEE}" destId="{1BF80D38-977C-4319-80F8-8E8D1B204F11}" srcOrd="1" destOrd="0" presId="urn:microsoft.com/office/officeart/2005/8/layout/radial5"/>
    <dgm:cxn modelId="{CE065A08-D30B-47D7-91A1-C90C2EA73940}" srcId="{98B618B9-FBA2-4ADA-A1A4-115FC4066C3E}" destId="{8EEDC397-24EB-4CA8-931F-199358A97B3D}" srcOrd="2" destOrd="0" parTransId="{FA6D86CE-499C-49B0-82D3-77D952188748}" sibTransId="{12A61C00-71A1-4A89-AE5D-D8C4A1442A89}"/>
    <dgm:cxn modelId="{C49458AD-370A-4E81-A9BC-7A60A2F44B06}" type="presOf" srcId="{8201A495-148E-4C0C-A6BE-4080C6F38166}" destId="{D2252F36-D4BA-4987-A656-21E71A7709D3}" srcOrd="0" destOrd="0" presId="urn:microsoft.com/office/officeart/2005/8/layout/radial5"/>
    <dgm:cxn modelId="{26A7AAF5-2AF4-4BD9-B425-50AC8AC46EDC}" srcId="{98B618B9-FBA2-4ADA-A1A4-115FC4066C3E}" destId="{D49BFFF4-2EFC-4376-9012-C0ADC5CE65B8}" srcOrd="1" destOrd="0" parTransId="{BA00641E-3E9C-4FBD-9AA2-C871A3835BEA}" sibTransId="{1C6180F2-975C-4FDC-8ABD-271E7796F90D}"/>
    <dgm:cxn modelId="{6B3D2188-8D5C-4780-8A29-02E13581F226}" type="presOf" srcId="{6C9FBA22-F716-4539-93A2-CFF76BE321E1}" destId="{0576E9FB-A755-433B-9BAE-FB9F9EB5DB59}" srcOrd="0" destOrd="0" presId="urn:microsoft.com/office/officeart/2005/8/layout/radial5"/>
    <dgm:cxn modelId="{6DC4AC14-16D9-4DB0-B1A4-80E9D75740F7}" srcId="{D91C230C-30AC-4AEE-92C1-303C6A849E29}" destId="{98B618B9-FBA2-4ADA-A1A4-115FC4066C3E}" srcOrd="0" destOrd="0" parTransId="{054C3254-94AB-4281-AC40-839EE344D722}" sibTransId="{CE23E6F5-199E-4CA7-8FD5-76ACF520FBAC}"/>
    <dgm:cxn modelId="{15055F8F-D8DD-4CBB-892B-233ED03C495A}" type="presOf" srcId="{D91C230C-30AC-4AEE-92C1-303C6A849E29}" destId="{E3421865-E8C4-4CD2-9088-39EB0BC50481}" srcOrd="0" destOrd="0" presId="urn:microsoft.com/office/officeart/2005/8/layout/radial5"/>
    <dgm:cxn modelId="{AD0B7F9A-5E0C-49FE-B930-B849DB7C165F}" type="presOf" srcId="{FA6D86CE-499C-49B0-82D3-77D952188748}" destId="{36350488-46F8-43F5-B1B5-C0725132ED86}" srcOrd="1" destOrd="0" presId="urn:microsoft.com/office/officeart/2005/8/layout/radial5"/>
    <dgm:cxn modelId="{5821D2C9-533E-4F81-A983-972D55CFE9A5}" type="presOf" srcId="{FA6D86CE-499C-49B0-82D3-77D952188748}" destId="{81696776-7530-47AC-BF34-EACDFC5CEFBF}" srcOrd="0" destOrd="0" presId="urn:microsoft.com/office/officeart/2005/8/layout/radial5"/>
    <dgm:cxn modelId="{E9F615DC-4A56-492F-B064-E461BE566B1A}" type="presOf" srcId="{12DD2935-67B3-43DA-8B3A-74C242242AF4}" destId="{91FC8AB2-32EB-4A7C-9E34-1AC3B4EA496A}" srcOrd="1" destOrd="0" presId="urn:microsoft.com/office/officeart/2005/8/layout/radial5"/>
    <dgm:cxn modelId="{D2351EE5-C41F-4DC4-ACCC-5CC76F7E227C}" type="presOf" srcId="{8EEDC397-24EB-4CA8-931F-199358A97B3D}" destId="{F105F705-3619-409F-8FD8-3BBBC85E56A9}" srcOrd="0" destOrd="0" presId="urn:microsoft.com/office/officeart/2005/8/layout/radial5"/>
    <dgm:cxn modelId="{EA36A85D-F185-4C01-A4B0-53C0D3B7B22F}" type="presOf" srcId="{D49BFFF4-2EFC-4376-9012-C0ADC5CE65B8}" destId="{08BA875E-54F9-4CF2-AB5A-D5B2BDF1CE25}" srcOrd="0" destOrd="0" presId="urn:microsoft.com/office/officeart/2005/8/layout/radial5"/>
    <dgm:cxn modelId="{5415FA07-C6AD-404F-8DAB-73ABF62C182E}" srcId="{98B618B9-FBA2-4ADA-A1A4-115FC4066C3E}" destId="{6C9FBA22-F716-4539-93A2-CFF76BE321E1}" srcOrd="3" destOrd="0" parTransId="{12DD2935-67B3-43DA-8B3A-74C242242AF4}" sibTransId="{1DDA0E6B-5D2A-48B7-BAE0-A862D58F8E4C}"/>
    <dgm:cxn modelId="{6DBEC51B-5CE3-40F1-A890-105D046BA586}" type="presOf" srcId="{2A195C89-E36C-4965-81F5-70C605A0ACEE}" destId="{023462F9-F037-4A0C-9512-FDD3F8C53885}" srcOrd="0" destOrd="0" presId="urn:microsoft.com/office/officeart/2005/8/layout/radial5"/>
    <dgm:cxn modelId="{1D713B70-97FE-4804-B4CF-6B50D0247EAA}" type="presOf" srcId="{98B618B9-FBA2-4ADA-A1A4-115FC4066C3E}" destId="{12635400-1B1D-464A-85A1-BF353C8E3BCC}" srcOrd="0" destOrd="0" presId="urn:microsoft.com/office/officeart/2005/8/layout/radial5"/>
    <dgm:cxn modelId="{56D96081-9B65-4D94-B06A-7387FAC65C31}" type="presParOf" srcId="{E3421865-E8C4-4CD2-9088-39EB0BC50481}" destId="{12635400-1B1D-464A-85A1-BF353C8E3BCC}" srcOrd="0" destOrd="0" presId="urn:microsoft.com/office/officeart/2005/8/layout/radial5"/>
    <dgm:cxn modelId="{6C1801CF-4E48-4D39-BC27-DE4F17819D6B}" type="presParOf" srcId="{E3421865-E8C4-4CD2-9088-39EB0BC50481}" destId="{023462F9-F037-4A0C-9512-FDD3F8C53885}" srcOrd="1" destOrd="0" presId="urn:microsoft.com/office/officeart/2005/8/layout/radial5"/>
    <dgm:cxn modelId="{27308C43-52A4-4F5E-87AC-F7D957D74A18}" type="presParOf" srcId="{023462F9-F037-4A0C-9512-FDD3F8C53885}" destId="{1BF80D38-977C-4319-80F8-8E8D1B204F11}" srcOrd="0" destOrd="0" presId="urn:microsoft.com/office/officeart/2005/8/layout/radial5"/>
    <dgm:cxn modelId="{CEEE4D67-E2FF-4824-B194-0B8EF7CF3F60}" type="presParOf" srcId="{E3421865-E8C4-4CD2-9088-39EB0BC50481}" destId="{D2252F36-D4BA-4987-A656-21E71A7709D3}" srcOrd="2" destOrd="0" presId="urn:microsoft.com/office/officeart/2005/8/layout/radial5"/>
    <dgm:cxn modelId="{4ECE01C6-9826-4868-8FC7-8092CBEF0EB6}" type="presParOf" srcId="{E3421865-E8C4-4CD2-9088-39EB0BC50481}" destId="{604CB04D-B767-4DB4-A20F-F7092CD86AE8}" srcOrd="3" destOrd="0" presId="urn:microsoft.com/office/officeart/2005/8/layout/radial5"/>
    <dgm:cxn modelId="{15789A6B-2CB5-4EF0-ACAB-DFC4D54E4DE8}" type="presParOf" srcId="{604CB04D-B767-4DB4-A20F-F7092CD86AE8}" destId="{9D59F37F-E9C8-4782-B272-5FBF6EA6B38B}" srcOrd="0" destOrd="0" presId="urn:microsoft.com/office/officeart/2005/8/layout/radial5"/>
    <dgm:cxn modelId="{12EE6592-A301-47AC-9488-A18BCD9A62D2}" type="presParOf" srcId="{E3421865-E8C4-4CD2-9088-39EB0BC50481}" destId="{08BA875E-54F9-4CF2-AB5A-D5B2BDF1CE25}" srcOrd="4" destOrd="0" presId="urn:microsoft.com/office/officeart/2005/8/layout/radial5"/>
    <dgm:cxn modelId="{C0602178-FFB6-42CC-A59B-A36BAE22DD4A}" type="presParOf" srcId="{E3421865-E8C4-4CD2-9088-39EB0BC50481}" destId="{81696776-7530-47AC-BF34-EACDFC5CEFBF}" srcOrd="5" destOrd="0" presId="urn:microsoft.com/office/officeart/2005/8/layout/radial5"/>
    <dgm:cxn modelId="{120D9B6F-ECF7-4344-98A8-1E417A5C8A5F}" type="presParOf" srcId="{81696776-7530-47AC-BF34-EACDFC5CEFBF}" destId="{36350488-46F8-43F5-B1B5-C0725132ED86}" srcOrd="0" destOrd="0" presId="urn:microsoft.com/office/officeart/2005/8/layout/radial5"/>
    <dgm:cxn modelId="{0D26C2F2-A887-4C69-BA04-CF787746E897}" type="presParOf" srcId="{E3421865-E8C4-4CD2-9088-39EB0BC50481}" destId="{F105F705-3619-409F-8FD8-3BBBC85E56A9}" srcOrd="6" destOrd="0" presId="urn:microsoft.com/office/officeart/2005/8/layout/radial5"/>
    <dgm:cxn modelId="{BEBCDE34-0B17-4E43-919F-B1AABA8296E9}" type="presParOf" srcId="{E3421865-E8C4-4CD2-9088-39EB0BC50481}" destId="{D210455D-E3CC-4F84-AC28-BA2DAAF56108}" srcOrd="7" destOrd="0" presId="urn:microsoft.com/office/officeart/2005/8/layout/radial5"/>
    <dgm:cxn modelId="{9CD97363-273C-496F-B668-9CC30E9E93B7}" type="presParOf" srcId="{D210455D-E3CC-4F84-AC28-BA2DAAF56108}" destId="{91FC8AB2-32EB-4A7C-9E34-1AC3B4EA496A}" srcOrd="0" destOrd="0" presId="urn:microsoft.com/office/officeart/2005/8/layout/radial5"/>
    <dgm:cxn modelId="{33B88BD9-FB7D-45B9-936F-B686E5F11030}" type="presParOf" srcId="{E3421865-E8C4-4CD2-9088-39EB0BC50481}" destId="{0576E9FB-A755-433B-9BAE-FB9F9EB5DB59}"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C62431-7661-402E-BBB6-3BE8457D279A}" type="doc">
      <dgm:prSet loTypeId="urn:microsoft.com/office/officeart/2005/8/layout/radial5" loCatId="relationship" qsTypeId="urn:microsoft.com/office/officeart/2005/8/quickstyle/simple1" qsCatId="simple" csTypeId="urn:microsoft.com/office/officeart/2005/8/colors/colorful2" csCatId="colorful" phldr="1"/>
      <dgm:spPr/>
      <dgm:t>
        <a:bodyPr/>
        <a:lstStyle/>
        <a:p>
          <a:endParaRPr lang="fr-FR"/>
        </a:p>
      </dgm:t>
    </dgm:pt>
    <dgm:pt modelId="{A44E4CB2-6692-4634-A6DB-7F5EAC41489D}">
      <dgm:prSet phldrT="[Texte]" custT="1"/>
      <dgm:spPr/>
      <dgm:t>
        <a:bodyPr/>
        <a:lstStyle/>
        <a:p>
          <a:r>
            <a:rPr lang="fr-FR" sz="2000" dirty="0" smtClean="0">
              <a:latin typeface="+mj-lt"/>
            </a:rPr>
            <a:t>Division</a:t>
          </a:r>
        </a:p>
        <a:p>
          <a:r>
            <a:rPr lang="fr-FR" sz="2000" dirty="0" smtClean="0">
              <a:latin typeface="+mj-lt"/>
            </a:rPr>
            <a:t>(2)</a:t>
          </a:r>
          <a:endParaRPr lang="fr-FR" sz="2000" dirty="0">
            <a:latin typeface="+mj-lt"/>
          </a:endParaRPr>
        </a:p>
      </dgm:t>
    </dgm:pt>
    <dgm:pt modelId="{C772E428-C0D2-4D99-9A66-8EF7FE758E14}" type="parTrans" cxnId="{38A69596-4989-4DA9-A560-A8C035985D44}">
      <dgm:prSet/>
      <dgm:spPr/>
      <dgm:t>
        <a:bodyPr/>
        <a:lstStyle/>
        <a:p>
          <a:endParaRPr lang="fr-FR"/>
        </a:p>
      </dgm:t>
    </dgm:pt>
    <dgm:pt modelId="{6729508D-2C73-4DE1-A891-DAA30A08D34B}" type="sibTrans" cxnId="{38A69596-4989-4DA9-A560-A8C035985D44}">
      <dgm:prSet/>
      <dgm:spPr/>
      <dgm:t>
        <a:bodyPr/>
        <a:lstStyle/>
        <a:p>
          <a:endParaRPr lang="fr-FR"/>
        </a:p>
      </dgm:t>
    </dgm:pt>
    <dgm:pt modelId="{D7BA82C1-1EED-4484-9935-939CCF09CF96}">
      <dgm:prSet phldrT="[Texte]">
        <dgm:style>
          <a:lnRef idx="0">
            <a:schemeClr val="accent2"/>
          </a:lnRef>
          <a:fillRef idx="3">
            <a:schemeClr val="accent2"/>
          </a:fillRef>
          <a:effectRef idx="3">
            <a:schemeClr val="accent2"/>
          </a:effectRef>
          <a:fontRef idx="minor">
            <a:schemeClr val="lt1"/>
          </a:fontRef>
        </dgm:style>
      </dgm:prSet>
      <dgm:spPr>
        <a:solidFill>
          <a:srgbClr val="7030A0"/>
        </a:solidFill>
      </dgm:spPr>
      <dgm:t>
        <a:bodyPr/>
        <a:lstStyle/>
        <a:p>
          <a:r>
            <a:rPr lang="fr-FR" dirty="0" smtClean="0">
              <a:solidFill>
                <a:schemeClr val="bg2">
                  <a:lumMod val="20000"/>
                  <a:lumOff val="80000"/>
                </a:schemeClr>
              </a:solidFill>
            </a:rPr>
            <a:t>Origine</a:t>
          </a:r>
        </a:p>
        <a:p>
          <a:r>
            <a:rPr lang="fr-FR" dirty="0" smtClean="0">
              <a:solidFill>
                <a:schemeClr val="bg2">
                  <a:lumMod val="20000"/>
                  <a:lumOff val="80000"/>
                </a:schemeClr>
              </a:solidFill>
            </a:rPr>
            <a:t>(1)</a:t>
          </a:r>
          <a:endParaRPr lang="fr-FR" dirty="0">
            <a:solidFill>
              <a:schemeClr val="bg2">
                <a:lumMod val="20000"/>
                <a:lumOff val="80000"/>
              </a:schemeClr>
            </a:solidFill>
          </a:endParaRPr>
        </a:p>
      </dgm:t>
    </dgm:pt>
    <dgm:pt modelId="{632CE11B-897E-4265-A95F-F5EB2572F647}" type="parTrans" cxnId="{9F9D0D53-D2C6-4F4B-9DFA-CA5595BD9497}">
      <dgm:prSet/>
      <dgm:spPr/>
      <dgm:t>
        <a:bodyPr/>
        <a:lstStyle/>
        <a:p>
          <a:endParaRPr lang="fr-FR"/>
        </a:p>
      </dgm:t>
    </dgm:pt>
    <dgm:pt modelId="{775FD1C9-BD5A-4899-8368-5D84F0AF01EF}" type="sibTrans" cxnId="{9F9D0D53-D2C6-4F4B-9DFA-CA5595BD9497}">
      <dgm:prSet/>
      <dgm:spPr/>
      <dgm:t>
        <a:bodyPr/>
        <a:lstStyle/>
        <a:p>
          <a:endParaRPr lang="fr-FR"/>
        </a:p>
      </dgm:t>
    </dgm:pt>
    <dgm:pt modelId="{BCE78C54-6C96-41B3-B9B7-C53122D704FF}">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Objet</a:t>
          </a:r>
          <a:endParaRPr lang="fr-FR" dirty="0"/>
        </a:p>
      </dgm:t>
    </dgm:pt>
    <dgm:pt modelId="{9EDAA0B0-A898-476C-A839-93D3E9E21029}" type="parTrans" cxnId="{B60938E8-317D-4A4D-B815-1ACB0B6735B3}">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11EC3D44-01A4-4D75-B307-4852849E8892}" type="sibTrans" cxnId="{B60938E8-317D-4A4D-B815-1ACB0B6735B3}">
      <dgm:prSet/>
      <dgm:spPr/>
      <dgm:t>
        <a:bodyPr/>
        <a:lstStyle/>
        <a:p>
          <a:endParaRPr lang="fr-FR"/>
        </a:p>
      </dgm:t>
    </dgm:pt>
    <dgm:pt modelId="{9FA66E3C-7D42-4B5C-9D89-1AC59A00A296}">
      <dgm:prSet phldrT="[Texte]"/>
      <dgm:spPr/>
      <dgm:t>
        <a:bodyPr/>
        <a:lstStyle/>
        <a:p>
          <a:r>
            <a:rPr lang="fr-FR" dirty="0" smtClean="0"/>
            <a:t>Union</a:t>
          </a:r>
        </a:p>
        <a:p>
          <a:r>
            <a:rPr lang="fr-FR" dirty="0" smtClean="0"/>
            <a:t>(3)</a:t>
          </a:r>
          <a:endParaRPr lang="fr-FR" dirty="0"/>
        </a:p>
      </dgm:t>
    </dgm:pt>
    <dgm:pt modelId="{3ABF58D5-0D44-4B33-9796-D7255FB3ACFB}" type="parTrans" cxnId="{87DB3E01-8F90-4874-A000-9C8F22705C77}">
      <dgm:prSet/>
      <dgm:spPr/>
      <dgm:t>
        <a:bodyPr/>
        <a:lstStyle/>
        <a:p>
          <a:endParaRPr lang="fr-FR"/>
        </a:p>
      </dgm:t>
    </dgm:pt>
    <dgm:pt modelId="{068D3C6E-EFE9-4C00-B41F-09CA990853AB}" type="sibTrans" cxnId="{87DB3E01-8F90-4874-A000-9C8F22705C77}">
      <dgm:prSet/>
      <dgm:spPr/>
      <dgm:t>
        <a:bodyPr/>
        <a:lstStyle/>
        <a:p>
          <a:endParaRPr lang="fr-FR"/>
        </a:p>
      </dgm:t>
    </dgm:pt>
    <dgm:pt modelId="{841521A2-856F-42BF-9C74-D01DF09F1CA3}">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Sujet</a:t>
          </a:r>
          <a:endParaRPr lang="fr-FR" dirty="0"/>
        </a:p>
      </dgm:t>
    </dgm:pt>
    <dgm:pt modelId="{E5E93C25-E5EF-49E0-9206-17857FE29A27}" type="parTrans" cxnId="{EE331A72-146A-407D-AE8A-531DABAC4CCA}">
      <dgm:prSet/>
      <dgm:spPr/>
      <dgm:t>
        <a:bodyPr/>
        <a:lstStyle/>
        <a:p>
          <a:endParaRPr lang="fr-FR"/>
        </a:p>
      </dgm:t>
    </dgm:pt>
    <dgm:pt modelId="{A7199484-08A8-4920-BE34-BDE337B45BF9}" type="sibTrans" cxnId="{EE331A72-146A-407D-AE8A-531DABAC4CCA}">
      <dgm:prSet/>
      <dgm:spPr/>
      <dgm:t>
        <a:bodyPr/>
        <a:lstStyle/>
        <a:p>
          <a:endParaRPr lang="fr-FR"/>
        </a:p>
      </dgm:t>
    </dgm:pt>
    <dgm:pt modelId="{DB755E31-00CB-4D26-AF4E-47FF89B8C64B}">
      <dgm:prSet/>
      <dgm:spPr/>
      <dgm:t>
        <a:bodyPr/>
        <a:lstStyle/>
        <a:p>
          <a:endParaRPr lang="fr-FR"/>
        </a:p>
      </dgm:t>
    </dgm:pt>
    <dgm:pt modelId="{A5B41CB4-2676-48F2-912A-BB5C843830B0}" type="parTrans" cxnId="{87A42B32-042C-42AD-B0A2-CF33FAABBCB7}">
      <dgm:prSet/>
      <dgm:spPr/>
      <dgm:t>
        <a:bodyPr/>
        <a:lstStyle/>
        <a:p>
          <a:endParaRPr lang="fr-FR"/>
        </a:p>
      </dgm:t>
    </dgm:pt>
    <dgm:pt modelId="{1F11C69E-12D0-4D2F-82BF-4618DC59E659}" type="sibTrans" cxnId="{87A42B32-042C-42AD-B0A2-CF33FAABBCB7}">
      <dgm:prSet/>
      <dgm:spPr/>
      <dgm:t>
        <a:bodyPr/>
        <a:lstStyle/>
        <a:p>
          <a:endParaRPr lang="fr-FR"/>
        </a:p>
      </dgm:t>
    </dgm:pt>
    <dgm:pt modelId="{8A41F1AF-0B34-40BD-8079-A7F25E099694}" type="pres">
      <dgm:prSet presAssocID="{A3C62431-7661-402E-BBB6-3BE8457D279A}" presName="Name0" presStyleCnt="0">
        <dgm:presLayoutVars>
          <dgm:chMax val="1"/>
          <dgm:dir/>
          <dgm:animLvl val="ctr"/>
          <dgm:resizeHandles val="exact"/>
        </dgm:presLayoutVars>
      </dgm:prSet>
      <dgm:spPr/>
      <dgm:t>
        <a:bodyPr/>
        <a:lstStyle/>
        <a:p>
          <a:endParaRPr lang="fr-FR"/>
        </a:p>
      </dgm:t>
    </dgm:pt>
    <dgm:pt modelId="{7F343E0E-EDE8-4F34-A007-E416A9473F23}" type="pres">
      <dgm:prSet presAssocID="{A44E4CB2-6692-4634-A6DB-7F5EAC41489D}" presName="centerShape" presStyleLbl="node0" presStyleIdx="0" presStyleCnt="1" custScaleX="78543" custScaleY="82669"/>
      <dgm:spPr/>
      <dgm:t>
        <a:bodyPr/>
        <a:lstStyle/>
        <a:p>
          <a:endParaRPr lang="fr-FR"/>
        </a:p>
      </dgm:t>
    </dgm:pt>
    <dgm:pt modelId="{9E4EE251-AB53-4225-82C4-765A9DD608CF}" type="pres">
      <dgm:prSet presAssocID="{632CE11B-897E-4265-A95F-F5EB2572F647}" presName="parTrans" presStyleLbl="sibTrans2D1" presStyleIdx="0" presStyleCnt="4"/>
      <dgm:spPr/>
      <dgm:t>
        <a:bodyPr/>
        <a:lstStyle/>
        <a:p>
          <a:endParaRPr lang="fr-FR"/>
        </a:p>
      </dgm:t>
    </dgm:pt>
    <dgm:pt modelId="{D25600DF-C1ED-4E1C-82EE-FE3F2D5DC667}" type="pres">
      <dgm:prSet presAssocID="{632CE11B-897E-4265-A95F-F5EB2572F647}" presName="connectorText" presStyleLbl="sibTrans2D1" presStyleIdx="0" presStyleCnt="4"/>
      <dgm:spPr/>
      <dgm:t>
        <a:bodyPr/>
        <a:lstStyle/>
        <a:p>
          <a:endParaRPr lang="fr-FR"/>
        </a:p>
      </dgm:t>
    </dgm:pt>
    <dgm:pt modelId="{CA5B6248-7ED3-469A-B332-9EFC55EB7EE9}" type="pres">
      <dgm:prSet presAssocID="{D7BA82C1-1EED-4484-9935-939CCF09CF96}" presName="node" presStyleLbl="node1" presStyleIdx="0" presStyleCnt="4">
        <dgm:presLayoutVars>
          <dgm:bulletEnabled val="1"/>
        </dgm:presLayoutVars>
      </dgm:prSet>
      <dgm:spPr/>
      <dgm:t>
        <a:bodyPr/>
        <a:lstStyle/>
        <a:p>
          <a:endParaRPr lang="fr-FR"/>
        </a:p>
      </dgm:t>
    </dgm:pt>
    <dgm:pt modelId="{E75A78EE-6CDC-47A5-9E88-9EF35319A903}" type="pres">
      <dgm:prSet presAssocID="{9EDAA0B0-A898-476C-A839-93D3E9E21029}" presName="parTrans" presStyleLbl="sibTrans2D1" presStyleIdx="1" presStyleCnt="4" custAng="10800000" custScaleX="212445"/>
      <dgm:spPr/>
      <dgm:t>
        <a:bodyPr/>
        <a:lstStyle/>
        <a:p>
          <a:endParaRPr lang="fr-FR"/>
        </a:p>
      </dgm:t>
    </dgm:pt>
    <dgm:pt modelId="{956A36B1-D9D4-40AE-A861-B5924F4B657B}" type="pres">
      <dgm:prSet presAssocID="{9EDAA0B0-A898-476C-A839-93D3E9E21029}" presName="connectorText" presStyleLbl="sibTrans2D1" presStyleIdx="1" presStyleCnt="4"/>
      <dgm:spPr/>
      <dgm:t>
        <a:bodyPr/>
        <a:lstStyle/>
        <a:p>
          <a:endParaRPr lang="fr-FR"/>
        </a:p>
      </dgm:t>
    </dgm:pt>
    <dgm:pt modelId="{A3384BC1-E80F-4AB9-B8BC-3F06D725F3A2}" type="pres">
      <dgm:prSet presAssocID="{BCE78C54-6C96-41B3-B9B7-C53122D704FF}" presName="node" presStyleLbl="node1" presStyleIdx="1" presStyleCnt="4">
        <dgm:presLayoutVars>
          <dgm:bulletEnabled val="1"/>
        </dgm:presLayoutVars>
      </dgm:prSet>
      <dgm:spPr/>
      <dgm:t>
        <a:bodyPr/>
        <a:lstStyle/>
        <a:p>
          <a:endParaRPr lang="fr-FR"/>
        </a:p>
      </dgm:t>
    </dgm:pt>
    <dgm:pt modelId="{3646D532-E97E-4B45-85E7-E25EC6F3BC54}" type="pres">
      <dgm:prSet presAssocID="{3ABF58D5-0D44-4B33-9796-D7255FB3ACFB}" presName="parTrans" presStyleLbl="sibTrans2D1" presStyleIdx="2" presStyleCnt="4"/>
      <dgm:spPr/>
      <dgm:t>
        <a:bodyPr/>
        <a:lstStyle/>
        <a:p>
          <a:endParaRPr lang="fr-FR"/>
        </a:p>
      </dgm:t>
    </dgm:pt>
    <dgm:pt modelId="{B32FAB24-BD15-42E7-B403-31ECF93B6A3D}" type="pres">
      <dgm:prSet presAssocID="{3ABF58D5-0D44-4B33-9796-D7255FB3ACFB}" presName="connectorText" presStyleLbl="sibTrans2D1" presStyleIdx="2" presStyleCnt="4"/>
      <dgm:spPr/>
      <dgm:t>
        <a:bodyPr/>
        <a:lstStyle/>
        <a:p>
          <a:endParaRPr lang="fr-FR"/>
        </a:p>
      </dgm:t>
    </dgm:pt>
    <dgm:pt modelId="{3E18624F-457A-474B-A868-B07BF59F5E98}" type="pres">
      <dgm:prSet presAssocID="{9FA66E3C-7D42-4B5C-9D89-1AC59A00A296}" presName="node" presStyleLbl="node1" presStyleIdx="2" presStyleCnt="4">
        <dgm:presLayoutVars>
          <dgm:bulletEnabled val="1"/>
        </dgm:presLayoutVars>
      </dgm:prSet>
      <dgm:spPr/>
      <dgm:t>
        <a:bodyPr/>
        <a:lstStyle/>
        <a:p>
          <a:endParaRPr lang="fr-FR"/>
        </a:p>
      </dgm:t>
    </dgm:pt>
    <dgm:pt modelId="{7B53C304-ED40-45AF-AFB3-8EB383C27F14}" type="pres">
      <dgm:prSet presAssocID="{E5E93C25-E5EF-49E0-9206-17857FE29A27}" presName="parTrans" presStyleLbl="sibTrans2D1" presStyleIdx="3" presStyleCnt="4" custAng="10800000" custScaleX="212446"/>
      <dgm:spPr/>
      <dgm:t>
        <a:bodyPr/>
        <a:lstStyle/>
        <a:p>
          <a:endParaRPr lang="fr-FR"/>
        </a:p>
      </dgm:t>
    </dgm:pt>
    <dgm:pt modelId="{D1C0E48B-0D54-4ABB-9C95-4D2359BE6491}" type="pres">
      <dgm:prSet presAssocID="{E5E93C25-E5EF-49E0-9206-17857FE29A27}" presName="connectorText" presStyleLbl="sibTrans2D1" presStyleIdx="3" presStyleCnt="4"/>
      <dgm:spPr/>
      <dgm:t>
        <a:bodyPr/>
        <a:lstStyle/>
        <a:p>
          <a:endParaRPr lang="fr-FR"/>
        </a:p>
      </dgm:t>
    </dgm:pt>
    <dgm:pt modelId="{2407A892-6F30-43FC-82B6-9538D45E3ED1}" type="pres">
      <dgm:prSet presAssocID="{841521A2-856F-42BF-9C74-D01DF09F1CA3}" presName="node" presStyleLbl="node1" presStyleIdx="3" presStyleCnt="4">
        <dgm:presLayoutVars>
          <dgm:bulletEnabled val="1"/>
        </dgm:presLayoutVars>
      </dgm:prSet>
      <dgm:spPr/>
      <dgm:t>
        <a:bodyPr/>
        <a:lstStyle/>
        <a:p>
          <a:endParaRPr lang="fr-FR"/>
        </a:p>
      </dgm:t>
    </dgm:pt>
  </dgm:ptLst>
  <dgm:cxnLst>
    <dgm:cxn modelId="{FA92A03E-FC35-4BE2-91E1-F40E28EB6C52}" type="presOf" srcId="{A3C62431-7661-402E-BBB6-3BE8457D279A}" destId="{8A41F1AF-0B34-40BD-8079-A7F25E099694}" srcOrd="0" destOrd="0" presId="urn:microsoft.com/office/officeart/2005/8/layout/radial5"/>
    <dgm:cxn modelId="{88D8F6F8-D514-42A0-9025-A8A7ABFF9601}" type="presOf" srcId="{D7BA82C1-1EED-4484-9935-939CCF09CF96}" destId="{CA5B6248-7ED3-469A-B332-9EFC55EB7EE9}" srcOrd="0" destOrd="0" presId="urn:microsoft.com/office/officeart/2005/8/layout/radial5"/>
    <dgm:cxn modelId="{9C59898B-FB1A-4707-9DFC-B35694C33236}" type="presOf" srcId="{9EDAA0B0-A898-476C-A839-93D3E9E21029}" destId="{E75A78EE-6CDC-47A5-9E88-9EF35319A903}" srcOrd="0" destOrd="0" presId="urn:microsoft.com/office/officeart/2005/8/layout/radial5"/>
    <dgm:cxn modelId="{9E405AA4-F327-4976-BEDB-FCE569C5DB38}" type="presOf" srcId="{E5E93C25-E5EF-49E0-9206-17857FE29A27}" destId="{D1C0E48B-0D54-4ABB-9C95-4D2359BE6491}" srcOrd="1" destOrd="0" presId="urn:microsoft.com/office/officeart/2005/8/layout/radial5"/>
    <dgm:cxn modelId="{F4808EE8-BC18-4520-9120-C1CBC89FDE12}" type="presOf" srcId="{E5E93C25-E5EF-49E0-9206-17857FE29A27}" destId="{7B53C304-ED40-45AF-AFB3-8EB383C27F14}" srcOrd="0" destOrd="0" presId="urn:microsoft.com/office/officeart/2005/8/layout/radial5"/>
    <dgm:cxn modelId="{87A42B32-042C-42AD-B0A2-CF33FAABBCB7}" srcId="{A3C62431-7661-402E-BBB6-3BE8457D279A}" destId="{DB755E31-00CB-4D26-AF4E-47FF89B8C64B}" srcOrd="1" destOrd="0" parTransId="{A5B41CB4-2676-48F2-912A-BB5C843830B0}" sibTransId="{1F11C69E-12D0-4D2F-82BF-4618DC59E659}"/>
    <dgm:cxn modelId="{9F9D0D53-D2C6-4F4B-9DFA-CA5595BD9497}" srcId="{A44E4CB2-6692-4634-A6DB-7F5EAC41489D}" destId="{D7BA82C1-1EED-4484-9935-939CCF09CF96}" srcOrd="0" destOrd="0" parTransId="{632CE11B-897E-4265-A95F-F5EB2572F647}" sibTransId="{775FD1C9-BD5A-4899-8368-5D84F0AF01EF}"/>
    <dgm:cxn modelId="{98C69532-5216-4406-825A-3CA113417F83}" type="presOf" srcId="{9EDAA0B0-A898-476C-A839-93D3E9E21029}" destId="{956A36B1-D9D4-40AE-A861-B5924F4B657B}" srcOrd="1" destOrd="0" presId="urn:microsoft.com/office/officeart/2005/8/layout/radial5"/>
    <dgm:cxn modelId="{87DB3E01-8F90-4874-A000-9C8F22705C77}" srcId="{A44E4CB2-6692-4634-A6DB-7F5EAC41489D}" destId="{9FA66E3C-7D42-4B5C-9D89-1AC59A00A296}" srcOrd="2" destOrd="0" parTransId="{3ABF58D5-0D44-4B33-9796-D7255FB3ACFB}" sibTransId="{068D3C6E-EFE9-4C00-B41F-09CA990853AB}"/>
    <dgm:cxn modelId="{43A34225-9799-47CA-9DCD-795D64B91A55}" type="presOf" srcId="{841521A2-856F-42BF-9C74-D01DF09F1CA3}" destId="{2407A892-6F30-43FC-82B6-9538D45E3ED1}" srcOrd="0" destOrd="0" presId="urn:microsoft.com/office/officeart/2005/8/layout/radial5"/>
    <dgm:cxn modelId="{3BC6AF89-5CA4-4F76-8DC7-598889B6D862}" type="presOf" srcId="{A44E4CB2-6692-4634-A6DB-7F5EAC41489D}" destId="{7F343E0E-EDE8-4F34-A007-E416A9473F23}" srcOrd="0" destOrd="0" presId="urn:microsoft.com/office/officeart/2005/8/layout/radial5"/>
    <dgm:cxn modelId="{38A69596-4989-4DA9-A560-A8C035985D44}" srcId="{A3C62431-7661-402E-BBB6-3BE8457D279A}" destId="{A44E4CB2-6692-4634-A6DB-7F5EAC41489D}" srcOrd="0" destOrd="0" parTransId="{C772E428-C0D2-4D99-9A66-8EF7FE758E14}" sibTransId="{6729508D-2C73-4DE1-A891-DAA30A08D34B}"/>
    <dgm:cxn modelId="{1080C77F-50F3-4E76-9384-EAD3A63D45BF}" type="presOf" srcId="{3ABF58D5-0D44-4B33-9796-D7255FB3ACFB}" destId="{B32FAB24-BD15-42E7-B403-31ECF93B6A3D}" srcOrd="1" destOrd="0" presId="urn:microsoft.com/office/officeart/2005/8/layout/radial5"/>
    <dgm:cxn modelId="{AEBBD71C-4A99-4A39-BB09-DFE889B96037}" type="presOf" srcId="{632CE11B-897E-4265-A95F-F5EB2572F647}" destId="{D25600DF-C1ED-4E1C-82EE-FE3F2D5DC667}" srcOrd="1" destOrd="0" presId="urn:microsoft.com/office/officeart/2005/8/layout/radial5"/>
    <dgm:cxn modelId="{B60938E8-317D-4A4D-B815-1ACB0B6735B3}" srcId="{A44E4CB2-6692-4634-A6DB-7F5EAC41489D}" destId="{BCE78C54-6C96-41B3-B9B7-C53122D704FF}" srcOrd="1" destOrd="0" parTransId="{9EDAA0B0-A898-476C-A839-93D3E9E21029}" sibTransId="{11EC3D44-01A4-4D75-B307-4852849E8892}"/>
    <dgm:cxn modelId="{D09C6F5E-D16C-4884-A779-B8C4E382D4D0}" type="presOf" srcId="{9FA66E3C-7D42-4B5C-9D89-1AC59A00A296}" destId="{3E18624F-457A-474B-A868-B07BF59F5E98}" srcOrd="0" destOrd="0" presId="urn:microsoft.com/office/officeart/2005/8/layout/radial5"/>
    <dgm:cxn modelId="{EE331A72-146A-407D-AE8A-531DABAC4CCA}" srcId="{A44E4CB2-6692-4634-A6DB-7F5EAC41489D}" destId="{841521A2-856F-42BF-9C74-D01DF09F1CA3}" srcOrd="3" destOrd="0" parTransId="{E5E93C25-E5EF-49E0-9206-17857FE29A27}" sibTransId="{A7199484-08A8-4920-BE34-BDE337B45BF9}"/>
    <dgm:cxn modelId="{1ADDB1BE-F7E3-4454-AC56-9B278763E656}" type="presOf" srcId="{BCE78C54-6C96-41B3-B9B7-C53122D704FF}" destId="{A3384BC1-E80F-4AB9-B8BC-3F06D725F3A2}" srcOrd="0" destOrd="0" presId="urn:microsoft.com/office/officeart/2005/8/layout/radial5"/>
    <dgm:cxn modelId="{6DD279B9-9643-423F-BC37-5C54449B7109}" type="presOf" srcId="{3ABF58D5-0D44-4B33-9796-D7255FB3ACFB}" destId="{3646D532-E97E-4B45-85E7-E25EC6F3BC54}" srcOrd="0" destOrd="0" presId="urn:microsoft.com/office/officeart/2005/8/layout/radial5"/>
    <dgm:cxn modelId="{F040C478-1D1D-41B8-87A0-7E9C268A800A}" type="presOf" srcId="{632CE11B-897E-4265-A95F-F5EB2572F647}" destId="{9E4EE251-AB53-4225-82C4-765A9DD608CF}" srcOrd="0" destOrd="0" presId="urn:microsoft.com/office/officeart/2005/8/layout/radial5"/>
    <dgm:cxn modelId="{E67E8967-D2FA-4375-A5AE-9CC0D68E5501}" type="presParOf" srcId="{8A41F1AF-0B34-40BD-8079-A7F25E099694}" destId="{7F343E0E-EDE8-4F34-A007-E416A9473F23}" srcOrd="0" destOrd="0" presId="urn:microsoft.com/office/officeart/2005/8/layout/radial5"/>
    <dgm:cxn modelId="{6211C8BE-0813-41B5-84C3-83868FC4DBBD}" type="presParOf" srcId="{8A41F1AF-0B34-40BD-8079-A7F25E099694}" destId="{9E4EE251-AB53-4225-82C4-765A9DD608CF}" srcOrd="1" destOrd="0" presId="urn:microsoft.com/office/officeart/2005/8/layout/radial5"/>
    <dgm:cxn modelId="{A5A04095-B634-428F-A61A-C044EFDA3410}" type="presParOf" srcId="{9E4EE251-AB53-4225-82C4-765A9DD608CF}" destId="{D25600DF-C1ED-4E1C-82EE-FE3F2D5DC667}" srcOrd="0" destOrd="0" presId="urn:microsoft.com/office/officeart/2005/8/layout/radial5"/>
    <dgm:cxn modelId="{FB605750-16EA-4549-8C88-F2E56068EC4D}" type="presParOf" srcId="{8A41F1AF-0B34-40BD-8079-A7F25E099694}" destId="{CA5B6248-7ED3-469A-B332-9EFC55EB7EE9}" srcOrd="2" destOrd="0" presId="urn:microsoft.com/office/officeart/2005/8/layout/radial5"/>
    <dgm:cxn modelId="{EA4970F5-764C-4C43-B263-805B3A4B8ECB}" type="presParOf" srcId="{8A41F1AF-0B34-40BD-8079-A7F25E099694}" destId="{E75A78EE-6CDC-47A5-9E88-9EF35319A903}" srcOrd="3" destOrd="0" presId="urn:microsoft.com/office/officeart/2005/8/layout/radial5"/>
    <dgm:cxn modelId="{B5CFD762-2F4C-42E3-98E8-A90AFD614F1D}" type="presParOf" srcId="{E75A78EE-6CDC-47A5-9E88-9EF35319A903}" destId="{956A36B1-D9D4-40AE-A861-B5924F4B657B}" srcOrd="0" destOrd="0" presId="urn:microsoft.com/office/officeart/2005/8/layout/radial5"/>
    <dgm:cxn modelId="{A454D0A6-E2AC-43DB-B7CB-CA6C69C9A623}" type="presParOf" srcId="{8A41F1AF-0B34-40BD-8079-A7F25E099694}" destId="{A3384BC1-E80F-4AB9-B8BC-3F06D725F3A2}" srcOrd="4" destOrd="0" presId="urn:microsoft.com/office/officeart/2005/8/layout/radial5"/>
    <dgm:cxn modelId="{D702D3A9-398F-48CF-ACB3-E853696D998D}" type="presParOf" srcId="{8A41F1AF-0B34-40BD-8079-A7F25E099694}" destId="{3646D532-E97E-4B45-85E7-E25EC6F3BC54}" srcOrd="5" destOrd="0" presId="urn:microsoft.com/office/officeart/2005/8/layout/radial5"/>
    <dgm:cxn modelId="{F839024C-55D8-401C-8357-AB521843DC89}" type="presParOf" srcId="{3646D532-E97E-4B45-85E7-E25EC6F3BC54}" destId="{B32FAB24-BD15-42E7-B403-31ECF93B6A3D}" srcOrd="0" destOrd="0" presId="urn:microsoft.com/office/officeart/2005/8/layout/radial5"/>
    <dgm:cxn modelId="{F6FB715C-4E76-41C0-9993-35016058B4AC}" type="presParOf" srcId="{8A41F1AF-0B34-40BD-8079-A7F25E099694}" destId="{3E18624F-457A-474B-A868-B07BF59F5E98}" srcOrd="6" destOrd="0" presId="urn:microsoft.com/office/officeart/2005/8/layout/radial5"/>
    <dgm:cxn modelId="{44A88892-00DB-44A9-BBB1-3FBE3B9A0DA7}" type="presParOf" srcId="{8A41F1AF-0B34-40BD-8079-A7F25E099694}" destId="{7B53C304-ED40-45AF-AFB3-8EB383C27F14}" srcOrd="7" destOrd="0" presId="urn:microsoft.com/office/officeart/2005/8/layout/radial5"/>
    <dgm:cxn modelId="{44CF4DD5-2783-459C-B2E3-3623BE636AFE}" type="presParOf" srcId="{7B53C304-ED40-45AF-AFB3-8EB383C27F14}" destId="{D1C0E48B-0D54-4ABB-9C95-4D2359BE6491}" srcOrd="0" destOrd="0" presId="urn:microsoft.com/office/officeart/2005/8/layout/radial5"/>
    <dgm:cxn modelId="{57825018-5B76-41BF-85AA-EF772C587092}" type="presParOf" srcId="{8A41F1AF-0B34-40BD-8079-A7F25E099694}" destId="{2407A892-6F30-43FC-82B6-9538D45E3ED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r>
            <a:rPr lang="fr-FR" dirty="0" smtClean="0"/>
            <a:t>division</a:t>
          </a:r>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dgm:spPr/>
      <dgm:t>
        <a:bodyPr/>
        <a:lstStyle/>
        <a:p>
          <a:r>
            <a:rPr lang="fr-FR" dirty="0" smtClean="0"/>
            <a:t>origine</a:t>
          </a:r>
          <a:endParaRPr lang="fr-FR" dirty="0"/>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dgm:spPr/>
      <dgm:t>
        <a:bodyPr/>
        <a:lstStyle/>
        <a:p>
          <a:r>
            <a:rPr lang="fr-FR" dirty="0" smtClean="0"/>
            <a:t>objet</a:t>
          </a:r>
          <a:endParaRPr lang="fr-FR"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union</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dgm:spPr/>
      <dgm:t>
        <a:bodyPr/>
        <a:lstStyle/>
        <a:p>
          <a:r>
            <a:rPr lang="fr-FR" dirty="0" smtClean="0"/>
            <a:t>sujet</a:t>
          </a:r>
          <a:endParaRPr lang="fr-FR"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4B957A21-EF1A-4B1C-AAE9-2C864027EF3F}" type="presOf" srcId="{405E59FF-1CAA-4C38-9DB5-9AE305C0B18D}" destId="{30D479A8-8CA6-464E-9046-E0C2ABD3A8F1}" srcOrd="0" destOrd="0" presId="urn:microsoft.com/office/officeart/2005/8/layout/radial5"/>
    <dgm:cxn modelId="{DA65A880-54D7-48FB-B392-F4A54BE2C5F3}" type="presOf" srcId="{BB18AF46-65E3-4E30-93E1-D28CD28AB1D3}" destId="{11BDC965-6632-4493-9680-946A209CFAAA}" srcOrd="1" destOrd="0" presId="urn:microsoft.com/office/officeart/2005/8/layout/radial5"/>
    <dgm:cxn modelId="{249CE277-801C-46FB-A96D-2D3B615827FD}" type="presOf" srcId="{B79879FC-535A-41E0-9AC6-E9E3A02C5FE5}" destId="{F67971C3-57C3-4C4B-9A65-B091775CC2E1}" srcOrd="1" destOrd="0" presId="urn:microsoft.com/office/officeart/2005/8/layout/radial5"/>
    <dgm:cxn modelId="{24AB783F-7800-4C49-AEF2-A01895BAE063}" type="presOf" srcId="{8C93E54B-268A-4905-BD73-F86A94E4BD5E}" destId="{0DAEDA39-96CC-4DBB-8B86-962DEF06CF35}" srcOrd="0" destOrd="0" presId="urn:microsoft.com/office/officeart/2005/8/layout/radial5"/>
    <dgm:cxn modelId="{BAFCAA62-EBDC-45A3-8E00-8A542678DFE9}" type="presOf" srcId="{D5DEF2C4-98B6-4A2C-8DC1-6A389BB12238}" destId="{FC1CFD64-5907-461B-96CD-0FBDFFD44544}" srcOrd="0" destOrd="0" presId="urn:microsoft.com/office/officeart/2005/8/layout/radial5"/>
    <dgm:cxn modelId="{383DA5F4-ADC7-452B-B0D9-03C6F1C99E79}" type="presOf" srcId="{54117140-9526-4077-956C-50AC88A8CCED}" destId="{DE5FBD9B-6560-4DF6-B5C6-F901033465C9}" srcOrd="0" destOrd="0" presId="urn:microsoft.com/office/officeart/2005/8/layout/radial5"/>
    <dgm:cxn modelId="{1BF00C99-D8BC-48CC-8A07-0AE2077B42AA}" type="presOf" srcId="{E8031DEF-8229-45A5-A484-1C0BD2933822}" destId="{7EBE9412-B7A9-4C6F-839E-5B0D755A086B}" srcOrd="0" destOrd="0" presId="urn:microsoft.com/office/officeart/2005/8/layout/radial5"/>
    <dgm:cxn modelId="{14EDA7F9-56E0-4F11-9BAF-1946BD3BED3C}" type="presOf" srcId="{34D243C9-39E4-4369-A934-E8106C6057D3}" destId="{8909CBE2-B7BD-4285-97E9-CD214E9DFA3F}" srcOrd="0"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B8A23C3E-616A-4481-96FF-9DC3CA8A72AF}" type="presOf" srcId="{5452ABD8-E1B5-4978-BAF6-149A7BE5DB37}" destId="{C9E90DBD-83A5-4BF9-A8CE-4ED4CE717116}" srcOrd="0" destOrd="0" presId="urn:microsoft.com/office/officeart/2005/8/layout/radial5"/>
    <dgm:cxn modelId="{3126BDA7-096B-492A-A234-9770A4E07DC1}" type="presOf" srcId="{BB18AF46-65E3-4E30-93E1-D28CD28AB1D3}" destId="{58588BFC-1B08-40E3-B6E0-E4F5E096C6C8}" srcOrd="0" destOrd="0" presId="urn:microsoft.com/office/officeart/2005/8/layout/radial5"/>
    <dgm:cxn modelId="{FC231052-AD71-4377-B5DF-E65B9422E5D1}" type="presOf" srcId="{405E59FF-1CAA-4C38-9DB5-9AE305C0B18D}" destId="{E4E27D4B-863F-4971-BD8A-BAB0C8F3A99A}" srcOrd="1" destOrd="0" presId="urn:microsoft.com/office/officeart/2005/8/layout/radial5"/>
    <dgm:cxn modelId="{D60D7B7C-ACE6-4F1B-836A-F5FB74DDBA56}" srcId="{5452ABD8-E1B5-4978-BAF6-149A7BE5DB37}" destId="{E8031DEF-8229-45A5-A484-1C0BD2933822}" srcOrd="1" destOrd="0" parTransId="{BB18AF46-65E3-4E30-93E1-D28CD28AB1D3}" sibTransId="{4FA69C9D-6C9E-4387-A532-A053AC1205F6}"/>
    <dgm:cxn modelId="{0ED18D62-018D-4BE4-9227-1A5A15683FCF}" srcId="{5452ABD8-E1B5-4978-BAF6-149A7BE5DB37}" destId="{34D243C9-39E4-4369-A934-E8106C6057D3}" srcOrd="3" destOrd="0" parTransId="{405E59FF-1CAA-4C38-9DB5-9AE305C0B18D}" sibTransId="{D35FF88A-83B5-4726-A227-6A62FEA95048}"/>
    <dgm:cxn modelId="{EF345DCD-433B-4D82-AF1F-960CE893DEB4}" srcId="{D5DEF2C4-98B6-4A2C-8DC1-6A389BB12238}" destId="{5452ABD8-E1B5-4978-BAF6-149A7BE5DB37}" srcOrd="0" destOrd="0" parTransId="{ADC12A37-E323-4B69-90DB-7BCC83C1E440}" sibTransId="{AD1BC3B8-A888-4247-8DAD-157F76FCB2E0}"/>
    <dgm:cxn modelId="{7D55EF0E-A2BF-44B1-BA32-8594F3BC1C56}" type="presOf" srcId="{B89345D0-6378-42E1-BC03-0DCF08D0B9F8}" destId="{9D41C071-DA03-4323-AF9B-84FDAF2707AC}" srcOrd="1" destOrd="0" presId="urn:microsoft.com/office/officeart/2005/8/layout/radial5"/>
    <dgm:cxn modelId="{6F9343AD-D2B0-47D6-9834-28C8B59F4AF3}" type="presOf" srcId="{B89345D0-6378-42E1-BC03-0DCF08D0B9F8}" destId="{68DD98D5-2BD7-4046-A63D-49E23F65B942}" srcOrd="0" destOrd="0" presId="urn:microsoft.com/office/officeart/2005/8/layout/radial5"/>
    <dgm:cxn modelId="{CBCC7305-8448-4162-A1D5-32F4C2E7C7B9}" type="presOf" srcId="{B79879FC-535A-41E0-9AC6-E9E3A02C5FE5}" destId="{AE6B1B7D-1ADF-4245-B8E8-9E8BD1C83CF9}" srcOrd="0"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AE676B15-680C-497C-BEA7-07ED5DE32CE4}" type="presParOf" srcId="{FC1CFD64-5907-461B-96CD-0FBDFFD44544}" destId="{C9E90DBD-83A5-4BF9-A8CE-4ED4CE717116}" srcOrd="0" destOrd="0" presId="urn:microsoft.com/office/officeart/2005/8/layout/radial5"/>
    <dgm:cxn modelId="{F7244A9E-5A74-4F75-BC20-2F168F866FFD}" type="presParOf" srcId="{FC1CFD64-5907-461B-96CD-0FBDFFD44544}" destId="{AE6B1B7D-1ADF-4245-B8E8-9E8BD1C83CF9}" srcOrd="1" destOrd="0" presId="urn:microsoft.com/office/officeart/2005/8/layout/radial5"/>
    <dgm:cxn modelId="{82EDD05F-5697-415D-A152-98145DB42B9A}" type="presParOf" srcId="{AE6B1B7D-1ADF-4245-B8E8-9E8BD1C83CF9}" destId="{F67971C3-57C3-4C4B-9A65-B091775CC2E1}" srcOrd="0" destOrd="0" presId="urn:microsoft.com/office/officeart/2005/8/layout/radial5"/>
    <dgm:cxn modelId="{427189F0-C6D1-4F4F-8885-D01E811AF5C9}" type="presParOf" srcId="{FC1CFD64-5907-461B-96CD-0FBDFFD44544}" destId="{DE5FBD9B-6560-4DF6-B5C6-F901033465C9}" srcOrd="2" destOrd="0" presId="urn:microsoft.com/office/officeart/2005/8/layout/radial5"/>
    <dgm:cxn modelId="{42258E84-6CBD-4377-948A-6414B619B691}" type="presParOf" srcId="{FC1CFD64-5907-461B-96CD-0FBDFFD44544}" destId="{58588BFC-1B08-40E3-B6E0-E4F5E096C6C8}" srcOrd="3" destOrd="0" presId="urn:microsoft.com/office/officeart/2005/8/layout/radial5"/>
    <dgm:cxn modelId="{494D594B-5DC1-47E5-AD01-CCB0777A644B}" type="presParOf" srcId="{58588BFC-1B08-40E3-B6E0-E4F5E096C6C8}" destId="{11BDC965-6632-4493-9680-946A209CFAAA}" srcOrd="0" destOrd="0" presId="urn:microsoft.com/office/officeart/2005/8/layout/radial5"/>
    <dgm:cxn modelId="{52188708-55E6-4BCA-AD11-789ACE2B1B48}" type="presParOf" srcId="{FC1CFD64-5907-461B-96CD-0FBDFFD44544}" destId="{7EBE9412-B7A9-4C6F-839E-5B0D755A086B}" srcOrd="4" destOrd="0" presId="urn:microsoft.com/office/officeart/2005/8/layout/radial5"/>
    <dgm:cxn modelId="{AC823732-5765-4AC5-8802-D9175F15C79E}" type="presParOf" srcId="{FC1CFD64-5907-461B-96CD-0FBDFFD44544}" destId="{68DD98D5-2BD7-4046-A63D-49E23F65B942}" srcOrd="5" destOrd="0" presId="urn:microsoft.com/office/officeart/2005/8/layout/radial5"/>
    <dgm:cxn modelId="{F8B4CCE6-E313-490E-B72E-048294E52D4F}" type="presParOf" srcId="{68DD98D5-2BD7-4046-A63D-49E23F65B942}" destId="{9D41C071-DA03-4323-AF9B-84FDAF2707AC}" srcOrd="0" destOrd="0" presId="urn:microsoft.com/office/officeart/2005/8/layout/radial5"/>
    <dgm:cxn modelId="{FD586792-8ED0-4AAE-9662-DB1E8F7B6754}" type="presParOf" srcId="{FC1CFD64-5907-461B-96CD-0FBDFFD44544}" destId="{0DAEDA39-96CC-4DBB-8B86-962DEF06CF35}" srcOrd="6" destOrd="0" presId="urn:microsoft.com/office/officeart/2005/8/layout/radial5"/>
    <dgm:cxn modelId="{FF952A68-F378-4919-B6E0-0777FD4ADB11}" type="presParOf" srcId="{FC1CFD64-5907-461B-96CD-0FBDFFD44544}" destId="{30D479A8-8CA6-464E-9046-E0C2ABD3A8F1}" srcOrd="7" destOrd="0" presId="urn:microsoft.com/office/officeart/2005/8/layout/radial5"/>
    <dgm:cxn modelId="{30F1A352-2D17-46DB-A419-7D3C4DDC09DB}" type="presParOf" srcId="{30D479A8-8CA6-464E-9046-E0C2ABD3A8F1}" destId="{E4E27D4B-863F-4971-BD8A-BAB0C8F3A99A}" srcOrd="0" destOrd="0" presId="urn:microsoft.com/office/officeart/2005/8/layout/radial5"/>
    <dgm:cxn modelId="{2E30B926-4A1D-4481-BC06-DD70681ACD33}" type="presParOf" srcId="{FC1CFD64-5907-461B-96CD-0FBDFFD44544}" destId="{8909CBE2-B7BD-4285-97E9-CD214E9DFA3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DEF2C4-98B6-4A2C-8DC1-6A389BB12238}" type="doc">
      <dgm:prSet loTypeId="urn:microsoft.com/office/officeart/2005/8/layout/radial5" loCatId="relationship" qsTypeId="urn:microsoft.com/office/officeart/2005/8/quickstyle/simple5" qsCatId="simple" csTypeId="urn:microsoft.com/office/officeart/2005/8/colors/colorful3" csCatId="colorful" phldr="1"/>
      <dgm:spPr/>
      <dgm:t>
        <a:bodyPr/>
        <a:lstStyle/>
        <a:p>
          <a:endParaRPr lang="fr-FR"/>
        </a:p>
      </dgm:t>
    </dgm:pt>
    <dgm:pt modelId="{5452ABD8-E1B5-4978-BAF6-149A7BE5DB37}">
      <dgm:prSet phldrT="[Texte]"/>
      <dgm:spPr/>
      <dgm:t>
        <a:bodyPr/>
        <a:lstStyle/>
        <a:p>
          <a:r>
            <a:rPr lang="fr-FR" dirty="0" smtClean="0"/>
            <a:t>division</a:t>
          </a:r>
          <a:endParaRPr lang="fr-FR" dirty="0"/>
        </a:p>
      </dgm:t>
    </dgm:pt>
    <dgm:pt modelId="{ADC12A37-E323-4B69-90DB-7BCC83C1E440}" type="parTrans" cxnId="{EF345DCD-433B-4D82-AF1F-960CE893DEB4}">
      <dgm:prSet/>
      <dgm:spPr/>
      <dgm:t>
        <a:bodyPr/>
        <a:lstStyle/>
        <a:p>
          <a:endParaRPr lang="fr-FR"/>
        </a:p>
      </dgm:t>
    </dgm:pt>
    <dgm:pt modelId="{AD1BC3B8-A888-4247-8DAD-157F76FCB2E0}" type="sibTrans" cxnId="{EF345DCD-433B-4D82-AF1F-960CE893DEB4}">
      <dgm:prSet/>
      <dgm:spPr/>
      <dgm:t>
        <a:bodyPr/>
        <a:lstStyle/>
        <a:p>
          <a:endParaRPr lang="fr-FR"/>
        </a:p>
      </dgm:t>
    </dgm:pt>
    <dgm:pt modelId="{54117140-9526-4077-956C-50AC88A8CCED}">
      <dgm:prSet phldrT="[Texte]"/>
      <dgm:spPr/>
      <dgm:t>
        <a:bodyPr/>
        <a:lstStyle/>
        <a:p>
          <a:r>
            <a:rPr lang="fr-FR" dirty="0" smtClean="0">
              <a:latin typeface="+mj-lt"/>
            </a:rPr>
            <a:t>Amour Vrai</a:t>
          </a:r>
        </a:p>
        <a:p>
          <a:r>
            <a:rPr lang="fr-FR" dirty="0" smtClean="0">
              <a:latin typeface="+mj-lt"/>
            </a:rPr>
            <a:t>(altruisme)</a:t>
          </a:r>
          <a:endParaRPr lang="fr-FR" dirty="0">
            <a:latin typeface="+mj-lt"/>
          </a:endParaRPr>
        </a:p>
      </dgm:t>
    </dgm:pt>
    <dgm:pt modelId="{B79879FC-535A-41E0-9AC6-E9E3A02C5FE5}" type="parTrans" cxnId="{70DE2A16-404C-4EC6-B792-FA76C16F4502}">
      <dgm:prSet/>
      <dgm:spPr/>
      <dgm:t>
        <a:bodyPr/>
        <a:lstStyle/>
        <a:p>
          <a:endParaRPr lang="fr-FR"/>
        </a:p>
      </dgm:t>
    </dgm:pt>
    <dgm:pt modelId="{AC27686D-2339-426F-8A28-D73ED8C7DE71}" type="sibTrans" cxnId="{70DE2A16-404C-4EC6-B792-FA76C16F4502}">
      <dgm:prSet/>
      <dgm:spPr/>
      <dgm:t>
        <a:bodyPr/>
        <a:lstStyle/>
        <a:p>
          <a:endParaRPr lang="fr-FR"/>
        </a:p>
      </dgm:t>
    </dgm:pt>
    <dgm:pt modelId="{E8031DEF-8229-45A5-A484-1C0BD2933822}">
      <dgm:prSet phldrT="[Texte]"/>
      <dgm:spPr/>
      <dgm:t>
        <a:bodyPr/>
        <a:lstStyle/>
        <a:p>
          <a:r>
            <a:rPr lang="fr-FR" dirty="0" smtClean="0"/>
            <a:t>objet</a:t>
          </a:r>
          <a:endParaRPr lang="fr-FR" dirty="0"/>
        </a:p>
      </dgm:t>
    </dgm:pt>
    <dgm:pt modelId="{BB18AF46-65E3-4E30-93E1-D28CD28AB1D3}" type="parTrans" cxnId="{D60D7B7C-ACE6-4F1B-836A-F5FB74DDBA56}">
      <dgm:prSet/>
      <dgm:spPr/>
      <dgm:t>
        <a:bodyPr/>
        <a:lstStyle/>
        <a:p>
          <a:endParaRPr lang="fr-FR"/>
        </a:p>
      </dgm:t>
    </dgm:pt>
    <dgm:pt modelId="{4FA69C9D-6C9E-4387-A532-A053AC1205F6}" type="sibTrans" cxnId="{D60D7B7C-ACE6-4F1B-836A-F5FB74DDBA56}">
      <dgm:prSet/>
      <dgm:spPr/>
      <dgm:t>
        <a:bodyPr/>
        <a:lstStyle/>
        <a:p>
          <a:endParaRPr lang="fr-FR"/>
        </a:p>
      </dgm:t>
    </dgm:pt>
    <dgm:pt modelId="{8C93E54B-268A-4905-BD73-F86A94E4BD5E}">
      <dgm:prSet phldrT="[Texte]"/>
      <dgm:spPr/>
      <dgm:t>
        <a:bodyPr/>
        <a:lstStyle/>
        <a:p>
          <a:r>
            <a:rPr lang="fr-FR" dirty="0" smtClean="0"/>
            <a:t>Joie</a:t>
          </a:r>
        </a:p>
        <a:p>
          <a:r>
            <a:rPr lang="fr-FR" dirty="0" smtClean="0"/>
            <a:t>(buts de la vie)</a:t>
          </a:r>
          <a:endParaRPr lang="fr-FR" dirty="0"/>
        </a:p>
      </dgm:t>
    </dgm:pt>
    <dgm:pt modelId="{B89345D0-6378-42E1-BC03-0DCF08D0B9F8}" type="parTrans" cxnId="{526E4A13-B9E3-42DD-9C34-D76650669632}">
      <dgm:prSet/>
      <dgm:spPr/>
      <dgm:t>
        <a:bodyPr/>
        <a:lstStyle/>
        <a:p>
          <a:endParaRPr lang="fr-FR"/>
        </a:p>
      </dgm:t>
    </dgm:pt>
    <dgm:pt modelId="{BEAE4F8A-0B9C-4194-9FC0-AE2DA42DF1C0}" type="sibTrans" cxnId="{526E4A13-B9E3-42DD-9C34-D76650669632}">
      <dgm:prSet/>
      <dgm:spPr/>
      <dgm:t>
        <a:bodyPr/>
        <a:lstStyle/>
        <a:p>
          <a:endParaRPr lang="fr-FR"/>
        </a:p>
      </dgm:t>
    </dgm:pt>
    <dgm:pt modelId="{34D243C9-39E4-4369-A934-E8106C6057D3}">
      <dgm:prSet phldrT="[Texte]"/>
      <dgm:spPr/>
      <dgm:t>
        <a:bodyPr/>
        <a:lstStyle/>
        <a:p>
          <a:r>
            <a:rPr lang="fr-FR" dirty="0" smtClean="0"/>
            <a:t>Sujet</a:t>
          </a:r>
          <a:endParaRPr lang="fr-FR" dirty="0"/>
        </a:p>
      </dgm:t>
    </dgm:pt>
    <dgm:pt modelId="{405E59FF-1CAA-4C38-9DB5-9AE305C0B18D}" type="parTrans" cxnId="{0ED18D62-018D-4BE4-9227-1A5A15683FCF}">
      <dgm:prSet/>
      <dgm:spPr/>
      <dgm:t>
        <a:bodyPr/>
        <a:lstStyle/>
        <a:p>
          <a:endParaRPr lang="fr-FR"/>
        </a:p>
      </dgm:t>
    </dgm:pt>
    <dgm:pt modelId="{D35FF88A-83B5-4726-A227-6A62FEA95048}" type="sibTrans" cxnId="{0ED18D62-018D-4BE4-9227-1A5A15683FCF}">
      <dgm:prSet/>
      <dgm:spPr/>
      <dgm:t>
        <a:bodyPr/>
        <a:lstStyle/>
        <a:p>
          <a:endParaRPr lang="fr-FR"/>
        </a:p>
      </dgm:t>
    </dgm:pt>
    <dgm:pt modelId="{FC1CFD64-5907-461B-96CD-0FBDFFD44544}" type="pres">
      <dgm:prSet presAssocID="{D5DEF2C4-98B6-4A2C-8DC1-6A389BB12238}" presName="Name0" presStyleCnt="0">
        <dgm:presLayoutVars>
          <dgm:chMax val="1"/>
          <dgm:dir/>
          <dgm:animLvl val="ctr"/>
          <dgm:resizeHandles val="exact"/>
        </dgm:presLayoutVars>
      </dgm:prSet>
      <dgm:spPr/>
      <dgm:t>
        <a:bodyPr/>
        <a:lstStyle/>
        <a:p>
          <a:endParaRPr lang="fr-FR"/>
        </a:p>
      </dgm:t>
    </dgm:pt>
    <dgm:pt modelId="{C9E90DBD-83A5-4BF9-A8CE-4ED4CE717116}" type="pres">
      <dgm:prSet presAssocID="{5452ABD8-E1B5-4978-BAF6-149A7BE5DB37}" presName="centerShape" presStyleLbl="node0" presStyleIdx="0" presStyleCnt="1"/>
      <dgm:spPr/>
      <dgm:t>
        <a:bodyPr/>
        <a:lstStyle/>
        <a:p>
          <a:endParaRPr lang="fr-FR"/>
        </a:p>
      </dgm:t>
    </dgm:pt>
    <dgm:pt modelId="{AE6B1B7D-1ADF-4245-B8E8-9E8BD1C83CF9}" type="pres">
      <dgm:prSet presAssocID="{B79879FC-535A-41E0-9AC6-E9E3A02C5FE5}" presName="parTrans" presStyleLbl="sibTrans2D1" presStyleIdx="0" presStyleCnt="4"/>
      <dgm:spPr/>
      <dgm:t>
        <a:bodyPr/>
        <a:lstStyle/>
        <a:p>
          <a:endParaRPr lang="fr-FR"/>
        </a:p>
      </dgm:t>
    </dgm:pt>
    <dgm:pt modelId="{F67971C3-57C3-4C4B-9A65-B091775CC2E1}" type="pres">
      <dgm:prSet presAssocID="{B79879FC-535A-41E0-9AC6-E9E3A02C5FE5}" presName="connectorText" presStyleLbl="sibTrans2D1" presStyleIdx="0" presStyleCnt="4"/>
      <dgm:spPr/>
      <dgm:t>
        <a:bodyPr/>
        <a:lstStyle/>
        <a:p>
          <a:endParaRPr lang="fr-FR"/>
        </a:p>
      </dgm:t>
    </dgm:pt>
    <dgm:pt modelId="{DE5FBD9B-6560-4DF6-B5C6-F901033465C9}" type="pres">
      <dgm:prSet presAssocID="{54117140-9526-4077-956C-50AC88A8CCED}" presName="node" presStyleLbl="node1" presStyleIdx="0" presStyleCnt="4">
        <dgm:presLayoutVars>
          <dgm:bulletEnabled val="1"/>
        </dgm:presLayoutVars>
      </dgm:prSet>
      <dgm:spPr/>
      <dgm:t>
        <a:bodyPr/>
        <a:lstStyle/>
        <a:p>
          <a:endParaRPr lang="fr-FR"/>
        </a:p>
      </dgm:t>
    </dgm:pt>
    <dgm:pt modelId="{58588BFC-1B08-40E3-B6E0-E4F5E096C6C8}" type="pres">
      <dgm:prSet presAssocID="{BB18AF46-65E3-4E30-93E1-D28CD28AB1D3}" presName="parTrans" presStyleLbl="sibTrans2D1" presStyleIdx="1" presStyleCnt="4"/>
      <dgm:spPr/>
      <dgm:t>
        <a:bodyPr/>
        <a:lstStyle/>
        <a:p>
          <a:endParaRPr lang="fr-FR"/>
        </a:p>
      </dgm:t>
    </dgm:pt>
    <dgm:pt modelId="{11BDC965-6632-4493-9680-946A209CFAAA}" type="pres">
      <dgm:prSet presAssocID="{BB18AF46-65E3-4E30-93E1-D28CD28AB1D3}" presName="connectorText" presStyleLbl="sibTrans2D1" presStyleIdx="1" presStyleCnt="4"/>
      <dgm:spPr/>
      <dgm:t>
        <a:bodyPr/>
        <a:lstStyle/>
        <a:p>
          <a:endParaRPr lang="fr-FR"/>
        </a:p>
      </dgm:t>
    </dgm:pt>
    <dgm:pt modelId="{7EBE9412-B7A9-4C6F-839E-5B0D755A086B}" type="pres">
      <dgm:prSet presAssocID="{E8031DEF-8229-45A5-A484-1C0BD2933822}" presName="node" presStyleLbl="node1" presStyleIdx="1" presStyleCnt="4">
        <dgm:presLayoutVars>
          <dgm:bulletEnabled val="1"/>
        </dgm:presLayoutVars>
      </dgm:prSet>
      <dgm:spPr/>
      <dgm:t>
        <a:bodyPr/>
        <a:lstStyle/>
        <a:p>
          <a:endParaRPr lang="fr-FR"/>
        </a:p>
      </dgm:t>
    </dgm:pt>
    <dgm:pt modelId="{68DD98D5-2BD7-4046-A63D-49E23F65B942}" type="pres">
      <dgm:prSet presAssocID="{B89345D0-6378-42E1-BC03-0DCF08D0B9F8}" presName="parTrans" presStyleLbl="sibTrans2D1" presStyleIdx="2" presStyleCnt="4"/>
      <dgm:spPr/>
      <dgm:t>
        <a:bodyPr/>
        <a:lstStyle/>
        <a:p>
          <a:endParaRPr lang="fr-FR"/>
        </a:p>
      </dgm:t>
    </dgm:pt>
    <dgm:pt modelId="{9D41C071-DA03-4323-AF9B-84FDAF2707AC}" type="pres">
      <dgm:prSet presAssocID="{B89345D0-6378-42E1-BC03-0DCF08D0B9F8}" presName="connectorText" presStyleLbl="sibTrans2D1" presStyleIdx="2" presStyleCnt="4"/>
      <dgm:spPr/>
      <dgm:t>
        <a:bodyPr/>
        <a:lstStyle/>
        <a:p>
          <a:endParaRPr lang="fr-FR"/>
        </a:p>
      </dgm:t>
    </dgm:pt>
    <dgm:pt modelId="{0DAEDA39-96CC-4DBB-8B86-962DEF06CF35}" type="pres">
      <dgm:prSet presAssocID="{8C93E54B-268A-4905-BD73-F86A94E4BD5E}" presName="node" presStyleLbl="node1" presStyleIdx="2" presStyleCnt="4">
        <dgm:presLayoutVars>
          <dgm:bulletEnabled val="1"/>
        </dgm:presLayoutVars>
      </dgm:prSet>
      <dgm:spPr/>
      <dgm:t>
        <a:bodyPr/>
        <a:lstStyle/>
        <a:p>
          <a:endParaRPr lang="fr-FR"/>
        </a:p>
      </dgm:t>
    </dgm:pt>
    <dgm:pt modelId="{30D479A8-8CA6-464E-9046-E0C2ABD3A8F1}" type="pres">
      <dgm:prSet presAssocID="{405E59FF-1CAA-4C38-9DB5-9AE305C0B18D}" presName="parTrans" presStyleLbl="sibTrans2D1" presStyleIdx="3" presStyleCnt="4"/>
      <dgm:spPr/>
      <dgm:t>
        <a:bodyPr/>
        <a:lstStyle/>
        <a:p>
          <a:endParaRPr lang="fr-FR"/>
        </a:p>
      </dgm:t>
    </dgm:pt>
    <dgm:pt modelId="{E4E27D4B-863F-4971-BD8A-BAB0C8F3A99A}" type="pres">
      <dgm:prSet presAssocID="{405E59FF-1CAA-4C38-9DB5-9AE305C0B18D}" presName="connectorText" presStyleLbl="sibTrans2D1" presStyleIdx="3" presStyleCnt="4"/>
      <dgm:spPr/>
      <dgm:t>
        <a:bodyPr/>
        <a:lstStyle/>
        <a:p>
          <a:endParaRPr lang="fr-FR"/>
        </a:p>
      </dgm:t>
    </dgm:pt>
    <dgm:pt modelId="{8909CBE2-B7BD-4285-97E9-CD214E9DFA3F}" type="pres">
      <dgm:prSet presAssocID="{34D243C9-39E4-4369-A934-E8106C6057D3}" presName="node" presStyleLbl="node1" presStyleIdx="3" presStyleCnt="4">
        <dgm:presLayoutVars>
          <dgm:bulletEnabled val="1"/>
        </dgm:presLayoutVars>
      </dgm:prSet>
      <dgm:spPr/>
      <dgm:t>
        <a:bodyPr/>
        <a:lstStyle/>
        <a:p>
          <a:endParaRPr lang="fr-FR"/>
        </a:p>
      </dgm:t>
    </dgm:pt>
  </dgm:ptLst>
  <dgm:cxnLst>
    <dgm:cxn modelId="{5160C105-5C82-4A95-9E52-F3E78CA6136F}" type="presOf" srcId="{5452ABD8-E1B5-4978-BAF6-149A7BE5DB37}" destId="{C9E90DBD-83A5-4BF9-A8CE-4ED4CE717116}" srcOrd="0" destOrd="0" presId="urn:microsoft.com/office/officeart/2005/8/layout/radial5"/>
    <dgm:cxn modelId="{39686067-C55B-4730-B891-CE3B8E6A1AEF}" type="presOf" srcId="{405E59FF-1CAA-4C38-9DB5-9AE305C0B18D}" destId="{30D479A8-8CA6-464E-9046-E0C2ABD3A8F1}" srcOrd="0" destOrd="0" presId="urn:microsoft.com/office/officeart/2005/8/layout/radial5"/>
    <dgm:cxn modelId="{BF2856FB-54F6-4858-A725-C68464359681}" type="presOf" srcId="{D5DEF2C4-98B6-4A2C-8DC1-6A389BB12238}" destId="{FC1CFD64-5907-461B-96CD-0FBDFFD44544}" srcOrd="0" destOrd="0" presId="urn:microsoft.com/office/officeart/2005/8/layout/radial5"/>
    <dgm:cxn modelId="{C5CC96CA-0BEB-456D-A12F-77C92468CEDE}" type="presOf" srcId="{8C93E54B-268A-4905-BD73-F86A94E4BD5E}" destId="{0DAEDA39-96CC-4DBB-8B86-962DEF06CF35}" srcOrd="0" destOrd="0" presId="urn:microsoft.com/office/officeart/2005/8/layout/radial5"/>
    <dgm:cxn modelId="{8AD77C15-80AC-444D-B930-794E312550B6}" type="presOf" srcId="{BB18AF46-65E3-4E30-93E1-D28CD28AB1D3}" destId="{11BDC965-6632-4493-9680-946A209CFAAA}" srcOrd="1" destOrd="0" presId="urn:microsoft.com/office/officeart/2005/8/layout/radial5"/>
    <dgm:cxn modelId="{C018A3B3-4466-4E09-BD2F-F1DDDED9FD74}" type="presOf" srcId="{B89345D0-6378-42E1-BC03-0DCF08D0B9F8}" destId="{9D41C071-DA03-4323-AF9B-84FDAF2707AC}" srcOrd="1" destOrd="0" presId="urn:microsoft.com/office/officeart/2005/8/layout/radial5"/>
    <dgm:cxn modelId="{39F07F39-2FA4-4C6F-B338-C90FC0EF2D79}" type="presOf" srcId="{BB18AF46-65E3-4E30-93E1-D28CD28AB1D3}" destId="{58588BFC-1B08-40E3-B6E0-E4F5E096C6C8}" srcOrd="0" destOrd="0" presId="urn:microsoft.com/office/officeart/2005/8/layout/radial5"/>
    <dgm:cxn modelId="{70F7B2B9-D03C-49EA-8677-BAAB9A7344B4}" type="presOf" srcId="{E8031DEF-8229-45A5-A484-1C0BD2933822}" destId="{7EBE9412-B7A9-4C6F-839E-5B0D755A086B}" srcOrd="0" destOrd="0" presId="urn:microsoft.com/office/officeart/2005/8/layout/radial5"/>
    <dgm:cxn modelId="{D9A78231-51C0-4C18-9214-24B4ABAC7DCF}" type="presOf" srcId="{34D243C9-39E4-4369-A934-E8106C6057D3}" destId="{8909CBE2-B7BD-4285-97E9-CD214E9DFA3F}" srcOrd="0" destOrd="0" presId="urn:microsoft.com/office/officeart/2005/8/layout/radial5"/>
    <dgm:cxn modelId="{70DE2A16-404C-4EC6-B792-FA76C16F4502}" srcId="{5452ABD8-E1B5-4978-BAF6-149A7BE5DB37}" destId="{54117140-9526-4077-956C-50AC88A8CCED}" srcOrd="0" destOrd="0" parTransId="{B79879FC-535A-41E0-9AC6-E9E3A02C5FE5}" sibTransId="{AC27686D-2339-426F-8A28-D73ED8C7DE71}"/>
    <dgm:cxn modelId="{D60D7B7C-ACE6-4F1B-836A-F5FB74DDBA56}" srcId="{5452ABD8-E1B5-4978-BAF6-149A7BE5DB37}" destId="{E8031DEF-8229-45A5-A484-1C0BD2933822}" srcOrd="1" destOrd="0" parTransId="{BB18AF46-65E3-4E30-93E1-D28CD28AB1D3}" sibTransId="{4FA69C9D-6C9E-4387-A532-A053AC1205F6}"/>
    <dgm:cxn modelId="{0ED18D62-018D-4BE4-9227-1A5A15683FCF}" srcId="{5452ABD8-E1B5-4978-BAF6-149A7BE5DB37}" destId="{34D243C9-39E4-4369-A934-E8106C6057D3}" srcOrd="3" destOrd="0" parTransId="{405E59FF-1CAA-4C38-9DB5-9AE305C0B18D}" sibTransId="{D35FF88A-83B5-4726-A227-6A62FEA95048}"/>
    <dgm:cxn modelId="{F2AA12C8-5641-4E5F-B8C1-9F4C34388F03}" type="presOf" srcId="{54117140-9526-4077-956C-50AC88A8CCED}" destId="{DE5FBD9B-6560-4DF6-B5C6-F901033465C9}" srcOrd="0" destOrd="0" presId="urn:microsoft.com/office/officeart/2005/8/layout/radial5"/>
    <dgm:cxn modelId="{47DB4A2A-FB68-47A7-B71B-B918648710C0}" type="presOf" srcId="{B79879FC-535A-41E0-9AC6-E9E3A02C5FE5}" destId="{AE6B1B7D-1ADF-4245-B8E8-9E8BD1C83CF9}" srcOrd="0" destOrd="0" presId="urn:microsoft.com/office/officeart/2005/8/layout/radial5"/>
    <dgm:cxn modelId="{54E282E7-C069-40F0-A8CA-3EF4F4B3333B}" type="presOf" srcId="{405E59FF-1CAA-4C38-9DB5-9AE305C0B18D}" destId="{E4E27D4B-863F-4971-BD8A-BAB0C8F3A99A}" srcOrd="1" destOrd="0" presId="urn:microsoft.com/office/officeart/2005/8/layout/radial5"/>
    <dgm:cxn modelId="{B54447EA-4C49-4C5B-9C03-91971B173CAD}" type="presOf" srcId="{B89345D0-6378-42E1-BC03-0DCF08D0B9F8}" destId="{68DD98D5-2BD7-4046-A63D-49E23F65B942}" srcOrd="0" destOrd="0" presId="urn:microsoft.com/office/officeart/2005/8/layout/radial5"/>
    <dgm:cxn modelId="{EF345DCD-433B-4D82-AF1F-960CE893DEB4}" srcId="{D5DEF2C4-98B6-4A2C-8DC1-6A389BB12238}" destId="{5452ABD8-E1B5-4978-BAF6-149A7BE5DB37}" srcOrd="0" destOrd="0" parTransId="{ADC12A37-E323-4B69-90DB-7BCC83C1E440}" sibTransId="{AD1BC3B8-A888-4247-8DAD-157F76FCB2E0}"/>
    <dgm:cxn modelId="{7090BC5C-FDCA-4C94-8B63-42CC74A8DFFF}" type="presOf" srcId="{B79879FC-535A-41E0-9AC6-E9E3A02C5FE5}" destId="{F67971C3-57C3-4C4B-9A65-B091775CC2E1}" srcOrd="1" destOrd="0" presId="urn:microsoft.com/office/officeart/2005/8/layout/radial5"/>
    <dgm:cxn modelId="{526E4A13-B9E3-42DD-9C34-D76650669632}" srcId="{5452ABD8-E1B5-4978-BAF6-149A7BE5DB37}" destId="{8C93E54B-268A-4905-BD73-F86A94E4BD5E}" srcOrd="2" destOrd="0" parTransId="{B89345D0-6378-42E1-BC03-0DCF08D0B9F8}" sibTransId="{BEAE4F8A-0B9C-4194-9FC0-AE2DA42DF1C0}"/>
    <dgm:cxn modelId="{71E2FD16-9016-4B6B-B12F-8FA250DA1775}" type="presParOf" srcId="{FC1CFD64-5907-461B-96CD-0FBDFFD44544}" destId="{C9E90DBD-83A5-4BF9-A8CE-4ED4CE717116}" srcOrd="0" destOrd="0" presId="urn:microsoft.com/office/officeart/2005/8/layout/radial5"/>
    <dgm:cxn modelId="{2758E983-3C5F-4DFA-B289-2330EDF0D9C5}" type="presParOf" srcId="{FC1CFD64-5907-461B-96CD-0FBDFFD44544}" destId="{AE6B1B7D-1ADF-4245-B8E8-9E8BD1C83CF9}" srcOrd="1" destOrd="0" presId="urn:microsoft.com/office/officeart/2005/8/layout/radial5"/>
    <dgm:cxn modelId="{3E42682B-60BF-46F6-BC30-60C6F8BDF067}" type="presParOf" srcId="{AE6B1B7D-1ADF-4245-B8E8-9E8BD1C83CF9}" destId="{F67971C3-57C3-4C4B-9A65-B091775CC2E1}" srcOrd="0" destOrd="0" presId="urn:microsoft.com/office/officeart/2005/8/layout/radial5"/>
    <dgm:cxn modelId="{CEB8595F-7563-4148-A0CC-53BAE61AC743}" type="presParOf" srcId="{FC1CFD64-5907-461B-96CD-0FBDFFD44544}" destId="{DE5FBD9B-6560-4DF6-B5C6-F901033465C9}" srcOrd="2" destOrd="0" presId="urn:microsoft.com/office/officeart/2005/8/layout/radial5"/>
    <dgm:cxn modelId="{A7B3E2C1-422A-4235-85B3-36DEDCAB998A}" type="presParOf" srcId="{FC1CFD64-5907-461B-96CD-0FBDFFD44544}" destId="{58588BFC-1B08-40E3-B6E0-E4F5E096C6C8}" srcOrd="3" destOrd="0" presId="urn:microsoft.com/office/officeart/2005/8/layout/radial5"/>
    <dgm:cxn modelId="{57102CF3-7330-4C57-8F9E-24AB9A4BD1B4}" type="presParOf" srcId="{58588BFC-1B08-40E3-B6E0-E4F5E096C6C8}" destId="{11BDC965-6632-4493-9680-946A209CFAAA}" srcOrd="0" destOrd="0" presId="urn:microsoft.com/office/officeart/2005/8/layout/radial5"/>
    <dgm:cxn modelId="{3A27DD2A-9D9E-4ABC-89E8-27D48DF2FE6B}" type="presParOf" srcId="{FC1CFD64-5907-461B-96CD-0FBDFFD44544}" destId="{7EBE9412-B7A9-4C6F-839E-5B0D755A086B}" srcOrd="4" destOrd="0" presId="urn:microsoft.com/office/officeart/2005/8/layout/radial5"/>
    <dgm:cxn modelId="{9D0D1923-CF58-441C-8B4B-A2BCAF26EA73}" type="presParOf" srcId="{FC1CFD64-5907-461B-96CD-0FBDFFD44544}" destId="{68DD98D5-2BD7-4046-A63D-49E23F65B942}" srcOrd="5" destOrd="0" presId="urn:microsoft.com/office/officeart/2005/8/layout/radial5"/>
    <dgm:cxn modelId="{6F498053-C05E-40CF-8AD9-7C0E18D02CD2}" type="presParOf" srcId="{68DD98D5-2BD7-4046-A63D-49E23F65B942}" destId="{9D41C071-DA03-4323-AF9B-84FDAF2707AC}" srcOrd="0" destOrd="0" presId="urn:microsoft.com/office/officeart/2005/8/layout/radial5"/>
    <dgm:cxn modelId="{5E477B65-BF72-405B-8AF3-75B2A3B49D65}" type="presParOf" srcId="{FC1CFD64-5907-461B-96CD-0FBDFFD44544}" destId="{0DAEDA39-96CC-4DBB-8B86-962DEF06CF35}" srcOrd="6" destOrd="0" presId="urn:microsoft.com/office/officeart/2005/8/layout/radial5"/>
    <dgm:cxn modelId="{5DA692AD-8B65-42A4-9DAF-AB3F4323643C}" type="presParOf" srcId="{FC1CFD64-5907-461B-96CD-0FBDFFD44544}" destId="{30D479A8-8CA6-464E-9046-E0C2ABD3A8F1}" srcOrd="7" destOrd="0" presId="urn:microsoft.com/office/officeart/2005/8/layout/radial5"/>
    <dgm:cxn modelId="{8CC02FA2-F003-457B-9210-81AF145B25DD}" type="presParOf" srcId="{30D479A8-8CA6-464E-9046-E0C2ABD3A8F1}" destId="{E4E27D4B-863F-4971-BD8A-BAB0C8F3A99A}" srcOrd="0" destOrd="0" presId="urn:microsoft.com/office/officeart/2005/8/layout/radial5"/>
    <dgm:cxn modelId="{9496E675-C57A-466D-A883-EAD1FC702C5A}" type="presParOf" srcId="{FC1CFD64-5907-461B-96CD-0FBDFFD44544}" destId="{8909CBE2-B7BD-4285-97E9-CD214E9DFA3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C0277-797A-4E86-987B-4272692DDC6F}">
      <dsp:nvSpPr>
        <dsp:cNvPr id="0" name=""/>
        <dsp:cNvSpPr/>
      </dsp:nvSpPr>
      <dsp:spPr>
        <a:xfrm>
          <a:off x="-6149431" y="-941477"/>
          <a:ext cx="7325265" cy="7325265"/>
        </a:xfrm>
        <a:prstGeom prst="blockArc">
          <a:avLst>
            <a:gd name="adj1" fmla="val 18900000"/>
            <a:gd name="adj2" fmla="val 2700000"/>
            <a:gd name="adj3" fmla="val 295"/>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47DCF-671E-4C0F-9949-AC9E4E254C91}">
      <dsp:nvSpPr>
        <dsp:cNvPr id="0" name=""/>
        <dsp:cNvSpPr/>
      </dsp:nvSpPr>
      <dsp:spPr>
        <a:xfrm>
          <a:off x="381778" y="247407"/>
          <a:ext cx="5557727" cy="494597"/>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9258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kern="1200" dirty="0" smtClean="0"/>
            <a:t>Pourquoi naissent les révolutions ? Passion dévorante</a:t>
          </a:r>
          <a:endParaRPr lang="fr-FR" sz="1400" kern="1200" dirty="0"/>
        </a:p>
      </dsp:txBody>
      <dsp:txXfrm>
        <a:off x="381778" y="247407"/>
        <a:ext cx="5557727" cy="494597"/>
      </dsp:txXfrm>
    </dsp:sp>
    <dsp:sp modelId="{DDB27F8A-9617-4B96-8466-3AC280144AF3}">
      <dsp:nvSpPr>
        <dsp:cNvPr id="0" name=""/>
        <dsp:cNvSpPr/>
      </dsp:nvSpPr>
      <dsp:spPr>
        <a:xfrm>
          <a:off x="72654" y="185582"/>
          <a:ext cx="618246" cy="618246"/>
        </a:xfrm>
        <a:prstGeom prst="ellipse">
          <a:avLst/>
        </a:prstGeom>
        <a:solidFill>
          <a:schemeClr val="lt1">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DEAAD-735A-41ED-A9B6-26F5EAB49BFD}">
      <dsp:nvSpPr>
        <dsp:cNvPr id="0" name=""/>
        <dsp:cNvSpPr/>
      </dsp:nvSpPr>
      <dsp:spPr>
        <a:xfrm>
          <a:off x="829680" y="989738"/>
          <a:ext cx="5109824" cy="494597"/>
        </a:xfrm>
        <a:prstGeom prst="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92587"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t>A quoi mène la révolution ? Quête d’un monde nouveau</a:t>
          </a:r>
          <a:endParaRPr lang="fr-FR" sz="1400" kern="1200" dirty="0"/>
        </a:p>
      </dsp:txBody>
      <dsp:txXfrm>
        <a:off x="829680" y="989738"/>
        <a:ext cx="5109824" cy="494597"/>
      </dsp:txXfrm>
    </dsp:sp>
    <dsp:sp modelId="{3B741204-3F1C-4AD3-9EFF-61B2262072FE}">
      <dsp:nvSpPr>
        <dsp:cNvPr id="0" name=""/>
        <dsp:cNvSpPr/>
      </dsp:nvSpPr>
      <dsp:spPr>
        <a:xfrm>
          <a:off x="520557" y="927914"/>
          <a:ext cx="618246" cy="618246"/>
        </a:xfrm>
        <a:prstGeom prst="ellipse">
          <a:avLst/>
        </a:prstGeom>
        <a:solidFill>
          <a:schemeClr val="lt1">
            <a:hueOff val="0"/>
            <a:satOff val="0"/>
            <a:lumOff val="0"/>
            <a:alphaOff val="0"/>
          </a:schemeClr>
        </a:solidFill>
        <a:ln w="55000" cap="flat" cmpd="thickThin" algn="ctr">
          <a:solidFill>
            <a:schemeClr val="accent2">
              <a:hueOff val="-3360531"/>
              <a:satOff val="1461"/>
              <a:lumOff val="425"/>
              <a:alphaOff val="0"/>
            </a:schemeClr>
          </a:solidFill>
          <a:prstDash val="solid"/>
        </a:ln>
        <a:effectLst/>
      </dsp:spPr>
      <dsp:style>
        <a:lnRef idx="2">
          <a:scrgbClr r="0" g="0" b="0"/>
        </a:lnRef>
        <a:fillRef idx="1">
          <a:scrgbClr r="0" g="0" b="0"/>
        </a:fillRef>
        <a:effectRef idx="0">
          <a:scrgbClr r="0" g="0" b="0"/>
        </a:effectRef>
        <a:fontRef idx="minor"/>
      </dsp:style>
    </dsp:sp>
    <dsp:sp modelId="{6BDD1860-A50D-44CF-B87A-3CD111E0C422}">
      <dsp:nvSpPr>
        <dsp:cNvPr id="0" name=""/>
        <dsp:cNvSpPr/>
      </dsp:nvSpPr>
      <dsp:spPr>
        <a:xfrm>
          <a:off x="1075128" y="1731525"/>
          <a:ext cx="4864376" cy="494597"/>
        </a:xfrm>
        <a:prstGeom prst="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9258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kern="1200" dirty="0" smtClean="0"/>
            <a:t>Que révolutionne-t-on ? (purifier le dehors ou le dedans)</a:t>
          </a:r>
          <a:endParaRPr lang="fr-FR" sz="1400" kern="1200" dirty="0"/>
        </a:p>
      </dsp:txBody>
      <dsp:txXfrm>
        <a:off x="1075128" y="1731525"/>
        <a:ext cx="4864376" cy="494597"/>
      </dsp:txXfrm>
    </dsp:sp>
    <dsp:sp modelId="{E23A112C-1CC1-46DC-B071-928E4D1E18C3}">
      <dsp:nvSpPr>
        <dsp:cNvPr id="0" name=""/>
        <dsp:cNvSpPr/>
      </dsp:nvSpPr>
      <dsp:spPr>
        <a:xfrm>
          <a:off x="766005" y="1669701"/>
          <a:ext cx="618246" cy="618246"/>
        </a:xfrm>
        <a:prstGeom prst="ellipse">
          <a:avLst/>
        </a:prstGeom>
        <a:solidFill>
          <a:schemeClr val="lt1">
            <a:hueOff val="0"/>
            <a:satOff val="0"/>
            <a:lumOff val="0"/>
            <a:alphaOff val="0"/>
          </a:schemeClr>
        </a:solidFill>
        <a:ln w="55000" cap="flat" cmpd="thickThin" algn="ctr">
          <a:solidFill>
            <a:schemeClr val="accent2">
              <a:hueOff val="-6721063"/>
              <a:satOff val="2923"/>
              <a:lumOff val="850"/>
              <a:alphaOff val="0"/>
            </a:schemeClr>
          </a:solidFill>
          <a:prstDash val="solid"/>
        </a:ln>
        <a:effectLst/>
      </dsp:spPr>
      <dsp:style>
        <a:lnRef idx="2">
          <a:scrgbClr r="0" g="0" b="0"/>
        </a:lnRef>
        <a:fillRef idx="1">
          <a:scrgbClr r="0" g="0" b="0"/>
        </a:fillRef>
        <a:effectRef idx="0">
          <a:scrgbClr r="0" g="0" b="0"/>
        </a:effectRef>
        <a:fontRef idx="minor"/>
      </dsp:style>
    </dsp:sp>
    <dsp:sp modelId="{94832342-DCB4-4946-83A2-CCA2BA22310E}">
      <dsp:nvSpPr>
        <dsp:cNvPr id="0" name=""/>
        <dsp:cNvSpPr/>
      </dsp:nvSpPr>
      <dsp:spPr>
        <a:xfrm>
          <a:off x="1153497" y="2473856"/>
          <a:ext cx="4786007" cy="494597"/>
        </a:xfrm>
        <a:prstGeom prst="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9258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kern="1200" dirty="0" smtClean="0"/>
            <a:t>Qui est révolutionnaire ? (figures providentielles)</a:t>
          </a:r>
          <a:endParaRPr lang="fr-FR" sz="1400" kern="1200" dirty="0"/>
        </a:p>
      </dsp:txBody>
      <dsp:txXfrm>
        <a:off x="1153497" y="2473856"/>
        <a:ext cx="4786007" cy="494597"/>
      </dsp:txXfrm>
    </dsp:sp>
    <dsp:sp modelId="{8A3FA857-3EDD-4C6C-AE08-83B1FFD74723}">
      <dsp:nvSpPr>
        <dsp:cNvPr id="0" name=""/>
        <dsp:cNvSpPr/>
      </dsp:nvSpPr>
      <dsp:spPr>
        <a:xfrm>
          <a:off x="844374" y="2412032"/>
          <a:ext cx="618246" cy="618246"/>
        </a:xfrm>
        <a:prstGeom prst="ellipse">
          <a:avLst/>
        </a:prstGeom>
        <a:solidFill>
          <a:schemeClr val="lt1">
            <a:hueOff val="0"/>
            <a:satOff val="0"/>
            <a:lumOff val="0"/>
            <a:alphaOff val="0"/>
          </a:schemeClr>
        </a:solidFill>
        <a:ln w="55000" cap="flat" cmpd="thickThin" algn="ctr">
          <a:solidFill>
            <a:schemeClr val="accent2">
              <a:hueOff val="-10081594"/>
              <a:satOff val="4384"/>
              <a:lumOff val="1275"/>
              <a:alphaOff val="0"/>
            </a:schemeClr>
          </a:solidFill>
          <a:prstDash val="solid"/>
        </a:ln>
        <a:effectLst/>
      </dsp:spPr>
      <dsp:style>
        <a:lnRef idx="2">
          <a:scrgbClr r="0" g="0" b="0"/>
        </a:lnRef>
        <a:fillRef idx="1">
          <a:scrgbClr r="0" g="0" b="0"/>
        </a:fillRef>
        <a:effectRef idx="0">
          <a:scrgbClr r="0" g="0" b="0"/>
        </a:effectRef>
        <a:fontRef idx="minor"/>
      </dsp:style>
    </dsp:sp>
    <dsp:sp modelId="{DE306B63-4B4D-496C-8E9D-E6618F6B7538}">
      <dsp:nvSpPr>
        <dsp:cNvPr id="0" name=""/>
        <dsp:cNvSpPr/>
      </dsp:nvSpPr>
      <dsp:spPr>
        <a:xfrm>
          <a:off x="1075128" y="3216188"/>
          <a:ext cx="4864376" cy="494597"/>
        </a:xfrm>
        <a:prstGeom prst="rect">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92587"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400" kern="1200" dirty="0" smtClean="0"/>
            <a:t>Comment agit une révolution ? (radicalité de la violence ou de l’amour)</a:t>
          </a:r>
          <a:endParaRPr lang="fr-FR" sz="1400" kern="1200" dirty="0"/>
        </a:p>
      </dsp:txBody>
      <dsp:txXfrm>
        <a:off x="1075128" y="3216188"/>
        <a:ext cx="4864376" cy="494597"/>
      </dsp:txXfrm>
    </dsp:sp>
    <dsp:sp modelId="{3E640688-6D77-47F1-899F-69685F5E7C02}">
      <dsp:nvSpPr>
        <dsp:cNvPr id="0" name=""/>
        <dsp:cNvSpPr/>
      </dsp:nvSpPr>
      <dsp:spPr>
        <a:xfrm>
          <a:off x="766005" y="3154363"/>
          <a:ext cx="618246" cy="618246"/>
        </a:xfrm>
        <a:prstGeom prst="ellipse">
          <a:avLst/>
        </a:prstGeom>
        <a:solidFill>
          <a:schemeClr val="lt1">
            <a:hueOff val="0"/>
            <a:satOff val="0"/>
            <a:lumOff val="0"/>
            <a:alphaOff val="0"/>
          </a:schemeClr>
        </a:solidFill>
        <a:ln w="55000" cap="flat" cmpd="thickThin" algn="ctr">
          <a:solidFill>
            <a:schemeClr val="accent2">
              <a:hueOff val="-13442126"/>
              <a:satOff val="5846"/>
              <a:lumOff val="1700"/>
              <a:alphaOff val="0"/>
            </a:schemeClr>
          </a:solidFill>
          <a:prstDash val="solid"/>
        </a:ln>
        <a:effectLst/>
      </dsp:spPr>
      <dsp:style>
        <a:lnRef idx="2">
          <a:scrgbClr r="0" g="0" b="0"/>
        </a:lnRef>
        <a:fillRef idx="1">
          <a:scrgbClr r="0" g="0" b="0"/>
        </a:fillRef>
        <a:effectRef idx="0">
          <a:scrgbClr r="0" g="0" b="0"/>
        </a:effectRef>
        <a:fontRef idx="minor"/>
      </dsp:style>
    </dsp:sp>
    <dsp:sp modelId="{79D8D5DF-11A2-4E78-9B95-C27EEF436C35}">
      <dsp:nvSpPr>
        <dsp:cNvPr id="0" name=""/>
        <dsp:cNvSpPr/>
      </dsp:nvSpPr>
      <dsp:spPr>
        <a:xfrm>
          <a:off x="829680" y="3957975"/>
          <a:ext cx="5109824" cy="494597"/>
        </a:xfrm>
        <a:prstGeom prst="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92587"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t>Où éclatent les révolutions ? (foyers d’utopies)</a:t>
          </a:r>
          <a:endParaRPr lang="fr-FR" sz="1400" kern="1200" dirty="0"/>
        </a:p>
      </dsp:txBody>
      <dsp:txXfrm>
        <a:off x="829680" y="3957975"/>
        <a:ext cx="5109824" cy="494597"/>
      </dsp:txXfrm>
    </dsp:sp>
    <dsp:sp modelId="{02877747-9B7D-4B95-B2EF-3D5D7BCADB56}">
      <dsp:nvSpPr>
        <dsp:cNvPr id="0" name=""/>
        <dsp:cNvSpPr/>
      </dsp:nvSpPr>
      <dsp:spPr>
        <a:xfrm>
          <a:off x="520557" y="3896150"/>
          <a:ext cx="618246" cy="618246"/>
        </a:xfrm>
        <a:prstGeom prst="ellipse">
          <a:avLst/>
        </a:prstGeom>
        <a:solidFill>
          <a:schemeClr val="lt1">
            <a:hueOff val="0"/>
            <a:satOff val="0"/>
            <a:lumOff val="0"/>
            <a:alphaOff val="0"/>
          </a:schemeClr>
        </a:solidFill>
        <a:ln w="55000" cap="flat" cmpd="thickThin" algn="ctr">
          <a:solidFill>
            <a:schemeClr val="accent2">
              <a:hueOff val="-16802657"/>
              <a:satOff val="7307"/>
              <a:lumOff val="2125"/>
              <a:alphaOff val="0"/>
            </a:schemeClr>
          </a:solidFill>
          <a:prstDash val="solid"/>
        </a:ln>
        <a:effectLst/>
      </dsp:spPr>
      <dsp:style>
        <a:lnRef idx="2">
          <a:scrgbClr r="0" g="0" b="0"/>
        </a:lnRef>
        <a:fillRef idx="1">
          <a:scrgbClr r="0" g="0" b="0"/>
        </a:fillRef>
        <a:effectRef idx="0">
          <a:scrgbClr r="0" g="0" b="0"/>
        </a:effectRef>
        <a:fontRef idx="minor"/>
      </dsp:style>
    </dsp:sp>
    <dsp:sp modelId="{26EA50E3-E52B-43E2-8474-099B3F7DA636}">
      <dsp:nvSpPr>
        <dsp:cNvPr id="0" name=""/>
        <dsp:cNvSpPr/>
      </dsp:nvSpPr>
      <dsp:spPr>
        <a:xfrm>
          <a:off x="381778" y="4700306"/>
          <a:ext cx="5557727" cy="494597"/>
        </a:xfrm>
        <a:prstGeom prst="rect">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92587"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solidFill>
                <a:srgbClr val="002060"/>
              </a:solidFill>
            </a:rPr>
            <a:t>Quand ? (eschatologie et millénarisme)</a:t>
          </a:r>
          <a:endParaRPr lang="fr-FR" sz="1600" kern="1200" dirty="0">
            <a:solidFill>
              <a:srgbClr val="002060"/>
            </a:solidFill>
          </a:endParaRPr>
        </a:p>
      </dsp:txBody>
      <dsp:txXfrm>
        <a:off x="381778" y="4700306"/>
        <a:ext cx="5557727" cy="494597"/>
      </dsp:txXfrm>
    </dsp:sp>
    <dsp:sp modelId="{097559D8-F9FA-4FE8-981C-151CDF82F2C4}">
      <dsp:nvSpPr>
        <dsp:cNvPr id="0" name=""/>
        <dsp:cNvSpPr/>
      </dsp:nvSpPr>
      <dsp:spPr>
        <a:xfrm>
          <a:off x="72654" y="4638481"/>
          <a:ext cx="618246" cy="618246"/>
        </a:xfrm>
        <a:prstGeom prst="ellipse">
          <a:avLst/>
        </a:prstGeom>
        <a:solidFill>
          <a:schemeClr val="lt1">
            <a:hueOff val="0"/>
            <a:satOff val="0"/>
            <a:lumOff val="0"/>
            <a:alphaOff val="0"/>
          </a:schemeClr>
        </a:solidFill>
        <a:ln w="55000" cap="flat" cmpd="thickThin" algn="ctr">
          <a:solidFill>
            <a:schemeClr val="accent2">
              <a:hueOff val="-20163188"/>
              <a:satOff val="8769"/>
              <a:lumOff val="255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2AB0-0D29-490D-A19F-D73192A1C038}">
      <dsp:nvSpPr>
        <dsp:cNvPr id="0" name=""/>
        <dsp:cNvSpPr/>
      </dsp:nvSpPr>
      <dsp:spPr>
        <a:xfrm>
          <a:off x="540909" y="0"/>
          <a:ext cx="3284984" cy="328498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fr-FR" sz="2000" kern="1200" dirty="0" smtClean="0">
            <a:latin typeface="+mj-lt"/>
          </a:endParaRPr>
        </a:p>
      </dsp:txBody>
      <dsp:txXfrm>
        <a:off x="1321093" y="246373"/>
        <a:ext cx="1724616" cy="558447"/>
      </dsp:txXfrm>
    </dsp:sp>
    <dsp:sp modelId="{85AADC8E-B1D7-4D37-84D2-42C76C6DFCDA}">
      <dsp:nvSpPr>
        <dsp:cNvPr id="0" name=""/>
        <dsp:cNvSpPr/>
      </dsp:nvSpPr>
      <dsp:spPr>
        <a:xfrm>
          <a:off x="1701026" y="2284213"/>
          <a:ext cx="1094983" cy="994463"/>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Vieil homme</a:t>
          </a:r>
          <a:endParaRPr lang="fr-FR" sz="1400" kern="1200" dirty="0">
            <a:latin typeface="+mj-lt"/>
          </a:endParaRPr>
        </a:p>
      </dsp:txBody>
      <dsp:txXfrm>
        <a:off x="1861383" y="2532829"/>
        <a:ext cx="774270" cy="497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2AB0-0D29-490D-A19F-D73192A1C038}">
      <dsp:nvSpPr>
        <dsp:cNvPr id="0" name=""/>
        <dsp:cNvSpPr/>
      </dsp:nvSpPr>
      <dsp:spPr>
        <a:xfrm>
          <a:off x="1267076" y="0"/>
          <a:ext cx="3284984" cy="328498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fr-FR" sz="2000" kern="1200" dirty="0" smtClean="0">
            <a:latin typeface="+mj-lt"/>
          </a:endParaRPr>
        </a:p>
      </dsp:txBody>
      <dsp:txXfrm>
        <a:off x="2047260" y="246373"/>
        <a:ext cx="1724616" cy="558447"/>
      </dsp:txXfrm>
    </dsp:sp>
    <dsp:sp modelId="{85AADC8E-B1D7-4D37-84D2-42C76C6DFCDA}">
      <dsp:nvSpPr>
        <dsp:cNvPr id="0" name=""/>
        <dsp:cNvSpPr/>
      </dsp:nvSpPr>
      <dsp:spPr>
        <a:xfrm>
          <a:off x="2427193" y="2284213"/>
          <a:ext cx="1094983" cy="994463"/>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Vieil homme</a:t>
          </a:r>
          <a:endParaRPr lang="fr-FR" sz="1400" kern="1200" dirty="0">
            <a:latin typeface="+mj-lt"/>
          </a:endParaRPr>
        </a:p>
      </dsp:txBody>
      <dsp:txXfrm>
        <a:off x="2587549" y="2532829"/>
        <a:ext cx="774270" cy="497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35400-1B1D-464A-85A1-BF353C8E3BCC}">
      <dsp:nvSpPr>
        <dsp:cNvPr id="0" name=""/>
        <dsp:cNvSpPr/>
      </dsp:nvSpPr>
      <dsp:spPr>
        <a:xfrm>
          <a:off x="1660921" y="1553780"/>
          <a:ext cx="1107281" cy="1107281"/>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révélation</a:t>
          </a:r>
          <a:endParaRPr lang="fr-FR" sz="1600" kern="1200" dirty="0">
            <a:latin typeface="Arial Narrow" pitchFamily="34" charset="0"/>
          </a:endParaRPr>
        </a:p>
      </dsp:txBody>
      <dsp:txXfrm>
        <a:off x="1823079" y="1715938"/>
        <a:ext cx="782965" cy="782965"/>
      </dsp:txXfrm>
    </dsp:sp>
    <dsp:sp modelId="{023462F9-F037-4A0C-9512-FDD3F8C53885}">
      <dsp:nvSpPr>
        <dsp:cNvPr id="0" name=""/>
        <dsp:cNvSpPr/>
      </dsp:nvSpPr>
      <dsp:spPr>
        <a:xfrm rot="16200000">
          <a:off x="2097178" y="1150708"/>
          <a:ext cx="234767" cy="37647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132393" y="1261218"/>
        <a:ext cx="164337" cy="225885"/>
      </dsp:txXfrm>
    </dsp:sp>
    <dsp:sp modelId="{D2252F36-D4BA-4987-A656-21E71A7709D3}">
      <dsp:nvSpPr>
        <dsp:cNvPr id="0" name=""/>
        <dsp:cNvSpPr/>
      </dsp:nvSpPr>
      <dsp:spPr>
        <a:xfrm>
          <a:off x="1660921" y="3542"/>
          <a:ext cx="1107281" cy="1107281"/>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infini</a:t>
          </a:r>
          <a:endParaRPr lang="fr-FR" sz="2400" kern="1200" dirty="0">
            <a:latin typeface="Garamond" pitchFamily="18" charset="0"/>
          </a:endParaRPr>
        </a:p>
      </dsp:txBody>
      <dsp:txXfrm>
        <a:off x="1823079" y="165700"/>
        <a:ext cx="782965" cy="782965"/>
      </dsp:txXfrm>
    </dsp:sp>
    <dsp:sp modelId="{604CB04D-B767-4DB4-A20F-F7092CD86AE8}">
      <dsp:nvSpPr>
        <dsp:cNvPr id="0" name=""/>
        <dsp:cNvSpPr/>
      </dsp:nvSpPr>
      <dsp:spPr>
        <a:xfrm>
          <a:off x="2865653" y="1919183"/>
          <a:ext cx="234767" cy="37647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865653" y="1994478"/>
        <a:ext cx="164337" cy="225885"/>
      </dsp:txXfrm>
    </dsp:sp>
    <dsp:sp modelId="{08BA875E-54F9-4CF2-AB5A-D5B2BDF1CE25}">
      <dsp:nvSpPr>
        <dsp:cNvPr id="0" name=""/>
        <dsp:cNvSpPr/>
      </dsp:nvSpPr>
      <dsp:spPr>
        <a:xfrm>
          <a:off x="3211159" y="1553780"/>
          <a:ext cx="1107281" cy="110728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a:p>
      </dsp:txBody>
      <dsp:txXfrm>
        <a:off x="3373317" y="1715938"/>
        <a:ext cx="782965" cy="782965"/>
      </dsp:txXfrm>
    </dsp:sp>
    <dsp:sp modelId="{81696776-7530-47AC-BF34-EACDFC5CEFBF}">
      <dsp:nvSpPr>
        <dsp:cNvPr id="0" name=""/>
        <dsp:cNvSpPr/>
      </dsp:nvSpPr>
      <dsp:spPr>
        <a:xfrm rot="5400000">
          <a:off x="2097178" y="2687657"/>
          <a:ext cx="234767" cy="37647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132393" y="2727737"/>
        <a:ext cx="164337" cy="225885"/>
      </dsp:txXfrm>
    </dsp:sp>
    <dsp:sp modelId="{F105F705-3619-409F-8FD8-3BBBC85E56A9}">
      <dsp:nvSpPr>
        <dsp:cNvPr id="0" name=""/>
        <dsp:cNvSpPr/>
      </dsp:nvSpPr>
      <dsp:spPr>
        <a:xfrm>
          <a:off x="1660921" y="3104018"/>
          <a:ext cx="1107281" cy="110728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Garamond" pitchFamily="18" charset="0"/>
            </a:rPr>
            <a:t>fini</a:t>
          </a:r>
          <a:endParaRPr lang="fr-FR" sz="3200" kern="1200" dirty="0">
            <a:latin typeface="Garamond" pitchFamily="18" charset="0"/>
          </a:endParaRPr>
        </a:p>
      </dsp:txBody>
      <dsp:txXfrm>
        <a:off x="1823079" y="3266176"/>
        <a:ext cx="782965" cy="782965"/>
      </dsp:txXfrm>
    </dsp:sp>
    <dsp:sp modelId="{D210455D-E3CC-4F84-AC28-BA2DAAF56108}">
      <dsp:nvSpPr>
        <dsp:cNvPr id="0" name=""/>
        <dsp:cNvSpPr/>
      </dsp:nvSpPr>
      <dsp:spPr>
        <a:xfrm rot="10800000">
          <a:off x="1328703" y="1919183"/>
          <a:ext cx="234767" cy="376475"/>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1399133" y="1994478"/>
        <a:ext cx="164337" cy="225885"/>
      </dsp:txXfrm>
    </dsp:sp>
    <dsp:sp modelId="{0576E9FB-A755-433B-9BAE-FB9F9EB5DB59}">
      <dsp:nvSpPr>
        <dsp:cNvPr id="0" name=""/>
        <dsp:cNvSpPr/>
      </dsp:nvSpPr>
      <dsp:spPr>
        <a:xfrm>
          <a:off x="110683" y="1553780"/>
          <a:ext cx="1107281" cy="110728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FR" sz="2000" kern="1200"/>
        </a:p>
      </dsp:txBody>
      <dsp:txXfrm>
        <a:off x="272841" y="1715938"/>
        <a:ext cx="782965" cy="7829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3E0E-EDE8-4F34-A007-E416A9473F23}">
      <dsp:nvSpPr>
        <dsp:cNvPr id="0" name=""/>
        <dsp:cNvSpPr/>
      </dsp:nvSpPr>
      <dsp:spPr>
        <a:xfrm>
          <a:off x="3408613" y="2679366"/>
          <a:ext cx="1412372" cy="148656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j-lt"/>
            </a:rPr>
            <a:t>Division</a:t>
          </a:r>
        </a:p>
        <a:p>
          <a:pPr lvl="0" algn="ctr" defTabSz="889000">
            <a:lnSpc>
              <a:spcPct val="90000"/>
            </a:lnSpc>
            <a:spcBef>
              <a:spcPct val="0"/>
            </a:spcBef>
            <a:spcAft>
              <a:spcPct val="35000"/>
            </a:spcAft>
          </a:pPr>
          <a:r>
            <a:rPr lang="fr-FR" sz="2000" kern="1200" dirty="0" smtClean="0">
              <a:latin typeface="+mj-lt"/>
            </a:rPr>
            <a:t>(2)</a:t>
          </a:r>
          <a:endParaRPr lang="fr-FR" sz="2000" kern="1200" dirty="0">
            <a:latin typeface="+mj-lt"/>
          </a:endParaRPr>
        </a:p>
      </dsp:txBody>
      <dsp:txXfrm>
        <a:off x="3615450" y="2897069"/>
        <a:ext cx="998698" cy="1051161"/>
      </dsp:txXfrm>
    </dsp:sp>
    <dsp:sp modelId="{9E4EE251-AB53-4225-82C4-765A9DD608CF}">
      <dsp:nvSpPr>
        <dsp:cNvPr id="0" name=""/>
        <dsp:cNvSpPr/>
      </dsp:nvSpPr>
      <dsp:spPr>
        <a:xfrm rot="16200000">
          <a:off x="3882950" y="1949340"/>
          <a:ext cx="463699" cy="611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3952505" y="2141174"/>
        <a:ext cx="324589" cy="366835"/>
      </dsp:txXfrm>
    </dsp:sp>
    <dsp:sp modelId="{CA5B6248-7ED3-469A-B332-9EFC55EB7EE9}">
      <dsp:nvSpPr>
        <dsp:cNvPr id="0" name=""/>
        <dsp:cNvSpPr/>
      </dsp:nvSpPr>
      <dsp:spPr>
        <a:xfrm>
          <a:off x="3215692" y="6245"/>
          <a:ext cx="1798215" cy="1798215"/>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solidFill>
                <a:schemeClr val="bg2">
                  <a:lumMod val="20000"/>
                  <a:lumOff val="80000"/>
                </a:schemeClr>
              </a:solidFill>
            </a:rPr>
            <a:t>Origine</a:t>
          </a:r>
        </a:p>
        <a:p>
          <a:pPr lvl="0" algn="ctr" defTabSz="1377950">
            <a:lnSpc>
              <a:spcPct val="90000"/>
            </a:lnSpc>
            <a:spcBef>
              <a:spcPct val="0"/>
            </a:spcBef>
            <a:spcAft>
              <a:spcPct val="35000"/>
            </a:spcAft>
          </a:pPr>
          <a:r>
            <a:rPr lang="fr-FR" sz="3100" kern="1200" dirty="0" smtClean="0">
              <a:solidFill>
                <a:schemeClr val="bg2">
                  <a:lumMod val="20000"/>
                  <a:lumOff val="80000"/>
                </a:schemeClr>
              </a:solidFill>
            </a:rPr>
            <a:t>(1)</a:t>
          </a:r>
          <a:endParaRPr lang="fr-FR" sz="3100" kern="1200" dirty="0">
            <a:solidFill>
              <a:schemeClr val="bg2">
                <a:lumMod val="20000"/>
                <a:lumOff val="80000"/>
              </a:schemeClr>
            </a:solidFill>
          </a:endParaRPr>
        </a:p>
      </dsp:txBody>
      <dsp:txXfrm>
        <a:off x="3479034" y="269587"/>
        <a:ext cx="1271531" cy="1271531"/>
      </dsp:txXfrm>
    </dsp:sp>
    <dsp:sp modelId="{E75A78EE-6CDC-47A5-9E88-9EF35319A903}">
      <dsp:nvSpPr>
        <dsp:cNvPr id="0" name=""/>
        <dsp:cNvSpPr/>
      </dsp:nvSpPr>
      <dsp:spPr>
        <a:xfrm rot="10800000">
          <a:off x="4749869" y="3116953"/>
          <a:ext cx="1026876" cy="611393"/>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4933287" y="3239232"/>
        <a:ext cx="843458" cy="366835"/>
      </dsp:txXfrm>
    </dsp:sp>
    <dsp:sp modelId="{A3384BC1-E80F-4AB9-B8BC-3F06D725F3A2}">
      <dsp:nvSpPr>
        <dsp:cNvPr id="0" name=""/>
        <dsp:cNvSpPr/>
      </dsp:nvSpPr>
      <dsp:spPr>
        <a:xfrm>
          <a:off x="5732988" y="2523542"/>
          <a:ext cx="1798215" cy="1798215"/>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Objet</a:t>
          </a:r>
          <a:endParaRPr lang="fr-FR" sz="3100" kern="1200" dirty="0"/>
        </a:p>
      </dsp:txBody>
      <dsp:txXfrm>
        <a:off x="5996330" y="2786884"/>
        <a:ext cx="1271531" cy="1271531"/>
      </dsp:txXfrm>
    </dsp:sp>
    <dsp:sp modelId="{3646D532-E97E-4B45-85E7-E25EC6F3BC54}">
      <dsp:nvSpPr>
        <dsp:cNvPr id="0" name=""/>
        <dsp:cNvSpPr/>
      </dsp:nvSpPr>
      <dsp:spPr>
        <a:xfrm rot="5400000">
          <a:off x="3882950" y="4284565"/>
          <a:ext cx="463699" cy="611393"/>
        </a:xfrm>
        <a:prstGeom prst="rightArrow">
          <a:avLst>
            <a:gd name="adj1" fmla="val 60000"/>
            <a:gd name="adj2" fmla="val 50000"/>
          </a:avLst>
        </a:prstGeom>
        <a:solidFill>
          <a:schemeClr val="accent2">
            <a:hueOff val="-13442126"/>
            <a:satOff val="5846"/>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a:off x="3952505" y="4337289"/>
        <a:ext cx="324589" cy="366835"/>
      </dsp:txXfrm>
    </dsp:sp>
    <dsp:sp modelId="{3E18624F-457A-474B-A868-B07BF59F5E98}">
      <dsp:nvSpPr>
        <dsp:cNvPr id="0" name=""/>
        <dsp:cNvSpPr/>
      </dsp:nvSpPr>
      <dsp:spPr>
        <a:xfrm>
          <a:off x="3215692" y="5040838"/>
          <a:ext cx="1798215" cy="1798215"/>
        </a:xfrm>
        <a:prstGeom prst="ellipse">
          <a:avLst/>
        </a:prstGeom>
        <a:solidFill>
          <a:schemeClr val="accent2">
            <a:hueOff val="-13442126"/>
            <a:satOff val="5846"/>
            <a:lumOff val="170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Union</a:t>
          </a:r>
        </a:p>
        <a:p>
          <a:pPr lvl="0" algn="ctr" defTabSz="1377950">
            <a:lnSpc>
              <a:spcPct val="90000"/>
            </a:lnSpc>
            <a:spcBef>
              <a:spcPct val="0"/>
            </a:spcBef>
            <a:spcAft>
              <a:spcPct val="35000"/>
            </a:spcAft>
          </a:pPr>
          <a:r>
            <a:rPr lang="fr-FR" sz="3100" kern="1200" dirty="0" smtClean="0"/>
            <a:t>(3)</a:t>
          </a:r>
          <a:endParaRPr lang="fr-FR" sz="3100" kern="1200" dirty="0"/>
        </a:p>
      </dsp:txBody>
      <dsp:txXfrm>
        <a:off x="3479034" y="5304180"/>
        <a:ext cx="1271531" cy="1271531"/>
      </dsp:txXfrm>
    </dsp:sp>
    <dsp:sp modelId="{7B53C304-ED40-45AF-AFB3-8EB383C27F14}">
      <dsp:nvSpPr>
        <dsp:cNvPr id="0" name=""/>
        <dsp:cNvSpPr/>
      </dsp:nvSpPr>
      <dsp:spPr>
        <a:xfrm>
          <a:off x="2452852" y="3116953"/>
          <a:ext cx="1026881" cy="611393"/>
        </a:xfrm>
        <a:prstGeom prst="rightArrow">
          <a:avLst>
            <a:gd name="adj1" fmla="val 60000"/>
            <a:gd name="adj2" fmla="val 50000"/>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fr-FR" sz="2800" kern="1200"/>
        </a:p>
      </dsp:txBody>
      <dsp:txXfrm rot="10800000">
        <a:off x="2452852" y="3239232"/>
        <a:ext cx="843463" cy="366835"/>
      </dsp:txXfrm>
    </dsp:sp>
    <dsp:sp modelId="{2407A892-6F30-43FC-82B6-9538D45E3ED1}">
      <dsp:nvSpPr>
        <dsp:cNvPr id="0" name=""/>
        <dsp:cNvSpPr/>
      </dsp:nvSpPr>
      <dsp:spPr>
        <a:xfrm>
          <a:off x="698395" y="2523542"/>
          <a:ext cx="1798215" cy="1798215"/>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FR" sz="3100" kern="1200" dirty="0" smtClean="0"/>
            <a:t>Sujet</a:t>
          </a:r>
          <a:endParaRPr lang="fr-FR" sz="3100" kern="1200" dirty="0"/>
        </a:p>
      </dsp:txBody>
      <dsp:txXfrm>
        <a:off x="961737" y="2786884"/>
        <a:ext cx="1271531" cy="1271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0DBD-83A5-4BF9-A8CE-4ED4CE717116}">
      <dsp:nvSpPr>
        <dsp:cNvPr id="0" name=""/>
        <dsp:cNvSpPr/>
      </dsp:nvSpPr>
      <dsp:spPr>
        <a:xfrm>
          <a:off x="1975782" y="1937310"/>
          <a:ext cx="1383178" cy="138317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division</a:t>
          </a:r>
          <a:endParaRPr lang="fr-FR" sz="2200" kern="1200" dirty="0"/>
        </a:p>
      </dsp:txBody>
      <dsp:txXfrm>
        <a:off x="2178344" y="2139872"/>
        <a:ext cx="978054" cy="978054"/>
      </dsp:txXfrm>
    </dsp:sp>
    <dsp:sp modelId="{AE6B1B7D-1ADF-4245-B8E8-9E8BD1C83CF9}">
      <dsp:nvSpPr>
        <dsp:cNvPr id="0" name=""/>
        <dsp:cNvSpPr/>
      </dsp:nvSpPr>
      <dsp:spPr>
        <a:xfrm rot="16200000">
          <a:off x="2521230" y="1434703"/>
          <a:ext cx="292283" cy="470280"/>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565073" y="1572602"/>
        <a:ext cx="204598" cy="282168"/>
      </dsp:txXfrm>
    </dsp:sp>
    <dsp:sp modelId="{DE5FBD9B-6560-4DF6-B5C6-F901033465C9}">
      <dsp:nvSpPr>
        <dsp:cNvPr id="0" name=""/>
        <dsp:cNvSpPr/>
      </dsp:nvSpPr>
      <dsp:spPr>
        <a:xfrm>
          <a:off x="1975782" y="2653"/>
          <a:ext cx="1383178" cy="1383178"/>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origine</a:t>
          </a:r>
          <a:endParaRPr lang="fr-FR" sz="2200" kern="1200" dirty="0"/>
        </a:p>
      </dsp:txBody>
      <dsp:txXfrm>
        <a:off x="2178344" y="205215"/>
        <a:ext cx="978054" cy="978054"/>
      </dsp:txXfrm>
    </dsp:sp>
    <dsp:sp modelId="{58588BFC-1B08-40E3-B6E0-E4F5E096C6C8}">
      <dsp:nvSpPr>
        <dsp:cNvPr id="0" name=""/>
        <dsp:cNvSpPr/>
      </dsp:nvSpPr>
      <dsp:spPr>
        <a:xfrm>
          <a:off x="3480286" y="2393759"/>
          <a:ext cx="292283" cy="470280"/>
        </a:xfrm>
        <a:prstGeom prst="rightArrow">
          <a:avLst>
            <a:gd name="adj1" fmla="val 60000"/>
            <a:gd name="adj2" fmla="val 50000"/>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480286" y="2487815"/>
        <a:ext cx="204598" cy="282168"/>
      </dsp:txXfrm>
    </dsp:sp>
    <dsp:sp modelId="{7EBE9412-B7A9-4C6F-839E-5B0D755A086B}">
      <dsp:nvSpPr>
        <dsp:cNvPr id="0" name=""/>
        <dsp:cNvSpPr/>
      </dsp:nvSpPr>
      <dsp:spPr>
        <a:xfrm>
          <a:off x="3910439" y="1937310"/>
          <a:ext cx="1383178" cy="1383178"/>
        </a:xfrm>
        <a:prstGeom prst="ellipse">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objet</a:t>
          </a:r>
          <a:endParaRPr lang="fr-FR" sz="2200" kern="1200" dirty="0"/>
        </a:p>
      </dsp:txBody>
      <dsp:txXfrm>
        <a:off x="4113001" y="2139872"/>
        <a:ext cx="978054" cy="978054"/>
      </dsp:txXfrm>
    </dsp:sp>
    <dsp:sp modelId="{68DD98D5-2BD7-4046-A63D-49E23F65B942}">
      <dsp:nvSpPr>
        <dsp:cNvPr id="0" name=""/>
        <dsp:cNvSpPr/>
      </dsp:nvSpPr>
      <dsp:spPr>
        <a:xfrm rot="5400000">
          <a:off x="2521230" y="3352816"/>
          <a:ext cx="292283" cy="470280"/>
        </a:xfrm>
        <a:prstGeom prst="rightArrow">
          <a:avLst>
            <a:gd name="adj1" fmla="val 60000"/>
            <a:gd name="adj2" fmla="val 50000"/>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565073" y="3403030"/>
        <a:ext cx="204598" cy="282168"/>
      </dsp:txXfrm>
    </dsp:sp>
    <dsp:sp modelId="{0DAEDA39-96CC-4DBB-8B86-962DEF06CF35}">
      <dsp:nvSpPr>
        <dsp:cNvPr id="0" name=""/>
        <dsp:cNvSpPr/>
      </dsp:nvSpPr>
      <dsp:spPr>
        <a:xfrm>
          <a:off x="1975782" y="3871967"/>
          <a:ext cx="1383178" cy="1383178"/>
        </a:xfrm>
        <a:prstGeom prst="ellipse">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union</a:t>
          </a:r>
          <a:endParaRPr lang="fr-FR" sz="2200" kern="1200" dirty="0"/>
        </a:p>
      </dsp:txBody>
      <dsp:txXfrm>
        <a:off x="2178344" y="4074529"/>
        <a:ext cx="978054" cy="978054"/>
      </dsp:txXfrm>
    </dsp:sp>
    <dsp:sp modelId="{30D479A8-8CA6-464E-9046-E0C2ABD3A8F1}">
      <dsp:nvSpPr>
        <dsp:cNvPr id="0" name=""/>
        <dsp:cNvSpPr/>
      </dsp:nvSpPr>
      <dsp:spPr>
        <a:xfrm rot="10800000">
          <a:off x="1562173" y="2393759"/>
          <a:ext cx="292283" cy="470280"/>
        </a:xfrm>
        <a:prstGeom prs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649858" y="2487815"/>
        <a:ext cx="204598" cy="282168"/>
      </dsp:txXfrm>
    </dsp:sp>
    <dsp:sp modelId="{8909CBE2-B7BD-4285-97E9-CD214E9DFA3F}">
      <dsp:nvSpPr>
        <dsp:cNvPr id="0" name=""/>
        <dsp:cNvSpPr/>
      </dsp:nvSpPr>
      <dsp:spPr>
        <a:xfrm>
          <a:off x="41125" y="1937310"/>
          <a:ext cx="1383178" cy="1383178"/>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sujet</a:t>
          </a:r>
          <a:endParaRPr lang="fr-FR" sz="2200" kern="1200" dirty="0"/>
        </a:p>
      </dsp:txBody>
      <dsp:txXfrm>
        <a:off x="243687" y="2139872"/>
        <a:ext cx="978054" cy="9780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90DBD-83A5-4BF9-A8CE-4ED4CE717116}">
      <dsp:nvSpPr>
        <dsp:cNvPr id="0" name=""/>
        <dsp:cNvSpPr/>
      </dsp:nvSpPr>
      <dsp:spPr>
        <a:xfrm>
          <a:off x="1973504" y="1938108"/>
          <a:ext cx="1381583" cy="1381583"/>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division</a:t>
          </a:r>
          <a:endParaRPr lang="fr-FR" sz="2200" kern="1200" dirty="0"/>
        </a:p>
      </dsp:txBody>
      <dsp:txXfrm>
        <a:off x="2175832" y="2140436"/>
        <a:ext cx="976927" cy="976927"/>
      </dsp:txXfrm>
    </dsp:sp>
    <dsp:sp modelId="{AE6B1B7D-1ADF-4245-B8E8-9E8BD1C83CF9}">
      <dsp:nvSpPr>
        <dsp:cNvPr id="0" name=""/>
        <dsp:cNvSpPr/>
      </dsp:nvSpPr>
      <dsp:spPr>
        <a:xfrm rot="16200000">
          <a:off x="2517731" y="1434998"/>
          <a:ext cx="293129" cy="469738"/>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561701" y="1572916"/>
        <a:ext cx="205190" cy="281842"/>
      </dsp:txXfrm>
    </dsp:sp>
    <dsp:sp modelId="{DE5FBD9B-6560-4DF6-B5C6-F901033465C9}">
      <dsp:nvSpPr>
        <dsp:cNvPr id="0" name=""/>
        <dsp:cNvSpPr/>
      </dsp:nvSpPr>
      <dsp:spPr>
        <a:xfrm>
          <a:off x="1973504" y="3451"/>
          <a:ext cx="1381583" cy="1381583"/>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latin typeface="+mj-lt"/>
            </a:rPr>
            <a:t>Amour Vrai</a:t>
          </a:r>
        </a:p>
        <a:p>
          <a:pPr lvl="0" algn="ctr" defTabSz="933450">
            <a:lnSpc>
              <a:spcPct val="90000"/>
            </a:lnSpc>
            <a:spcBef>
              <a:spcPct val="0"/>
            </a:spcBef>
            <a:spcAft>
              <a:spcPct val="35000"/>
            </a:spcAft>
          </a:pPr>
          <a:r>
            <a:rPr lang="fr-FR" sz="2100" kern="1200" dirty="0" smtClean="0">
              <a:latin typeface="+mj-lt"/>
            </a:rPr>
            <a:t>(altruisme)</a:t>
          </a:r>
          <a:endParaRPr lang="fr-FR" sz="2100" kern="1200" dirty="0">
            <a:latin typeface="+mj-lt"/>
          </a:endParaRPr>
        </a:p>
      </dsp:txBody>
      <dsp:txXfrm>
        <a:off x="2175832" y="205779"/>
        <a:ext cx="976927" cy="976927"/>
      </dsp:txXfrm>
    </dsp:sp>
    <dsp:sp modelId="{58588BFC-1B08-40E3-B6E0-E4F5E096C6C8}">
      <dsp:nvSpPr>
        <dsp:cNvPr id="0" name=""/>
        <dsp:cNvSpPr/>
      </dsp:nvSpPr>
      <dsp:spPr>
        <a:xfrm>
          <a:off x="3476763" y="2394030"/>
          <a:ext cx="293129" cy="469738"/>
        </a:xfrm>
        <a:prstGeom prst="rightArrow">
          <a:avLst>
            <a:gd name="adj1" fmla="val 60000"/>
            <a:gd name="adj2" fmla="val 50000"/>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476763" y="2487978"/>
        <a:ext cx="205190" cy="281842"/>
      </dsp:txXfrm>
    </dsp:sp>
    <dsp:sp modelId="{7EBE9412-B7A9-4C6F-839E-5B0D755A086B}">
      <dsp:nvSpPr>
        <dsp:cNvPr id="0" name=""/>
        <dsp:cNvSpPr/>
      </dsp:nvSpPr>
      <dsp:spPr>
        <a:xfrm>
          <a:off x="3908161" y="1938108"/>
          <a:ext cx="1381583" cy="1381583"/>
        </a:xfrm>
        <a:prstGeom prst="ellipse">
          <a:avLst/>
        </a:prstGeom>
        <a:gradFill rotWithShape="0">
          <a:gsLst>
            <a:gs pos="0">
              <a:schemeClr val="accent3">
                <a:hueOff val="3874869"/>
                <a:satOff val="-12382"/>
                <a:lumOff val="-3137"/>
                <a:alphaOff val="0"/>
                <a:shade val="15000"/>
                <a:satMod val="180000"/>
              </a:schemeClr>
            </a:gs>
            <a:gs pos="50000">
              <a:schemeClr val="accent3">
                <a:hueOff val="3874869"/>
                <a:satOff val="-12382"/>
                <a:lumOff val="-3137"/>
                <a:alphaOff val="0"/>
                <a:shade val="45000"/>
                <a:satMod val="170000"/>
              </a:schemeClr>
            </a:gs>
            <a:gs pos="70000">
              <a:schemeClr val="accent3">
                <a:hueOff val="3874869"/>
                <a:satOff val="-12382"/>
                <a:lumOff val="-3137"/>
                <a:alphaOff val="0"/>
                <a:tint val="99000"/>
                <a:shade val="65000"/>
                <a:satMod val="155000"/>
              </a:schemeClr>
            </a:gs>
            <a:gs pos="100000">
              <a:schemeClr val="accent3">
                <a:hueOff val="3874869"/>
                <a:satOff val="-12382"/>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874869"/>
              <a:satOff val="-12382"/>
              <a:lumOff val="-313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objet</a:t>
          </a:r>
          <a:endParaRPr lang="fr-FR" sz="2100" kern="1200" dirty="0"/>
        </a:p>
      </dsp:txBody>
      <dsp:txXfrm>
        <a:off x="4110489" y="2140436"/>
        <a:ext cx="976927" cy="976927"/>
      </dsp:txXfrm>
    </dsp:sp>
    <dsp:sp modelId="{68DD98D5-2BD7-4046-A63D-49E23F65B942}">
      <dsp:nvSpPr>
        <dsp:cNvPr id="0" name=""/>
        <dsp:cNvSpPr/>
      </dsp:nvSpPr>
      <dsp:spPr>
        <a:xfrm rot="5400000">
          <a:off x="2517731" y="3353063"/>
          <a:ext cx="293129" cy="469738"/>
        </a:xfrm>
        <a:prstGeom prst="rightArrow">
          <a:avLst>
            <a:gd name="adj1" fmla="val 60000"/>
            <a:gd name="adj2" fmla="val 50000"/>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561701" y="3403042"/>
        <a:ext cx="205190" cy="281842"/>
      </dsp:txXfrm>
    </dsp:sp>
    <dsp:sp modelId="{0DAEDA39-96CC-4DBB-8B86-962DEF06CF35}">
      <dsp:nvSpPr>
        <dsp:cNvPr id="0" name=""/>
        <dsp:cNvSpPr/>
      </dsp:nvSpPr>
      <dsp:spPr>
        <a:xfrm>
          <a:off x="1973504" y="3872765"/>
          <a:ext cx="1381583" cy="1381583"/>
        </a:xfrm>
        <a:prstGeom prst="ellipse">
          <a:avLst/>
        </a:prstGeom>
        <a:gradFill rotWithShape="0">
          <a:gsLst>
            <a:gs pos="0">
              <a:schemeClr val="accent3">
                <a:hueOff val="7749738"/>
                <a:satOff val="-24763"/>
                <a:lumOff val="-6275"/>
                <a:alphaOff val="0"/>
                <a:shade val="15000"/>
                <a:satMod val="180000"/>
              </a:schemeClr>
            </a:gs>
            <a:gs pos="50000">
              <a:schemeClr val="accent3">
                <a:hueOff val="7749738"/>
                <a:satOff val="-24763"/>
                <a:lumOff val="-6275"/>
                <a:alphaOff val="0"/>
                <a:shade val="45000"/>
                <a:satMod val="170000"/>
              </a:schemeClr>
            </a:gs>
            <a:gs pos="70000">
              <a:schemeClr val="accent3">
                <a:hueOff val="7749738"/>
                <a:satOff val="-24763"/>
                <a:lumOff val="-6275"/>
                <a:alphaOff val="0"/>
                <a:tint val="99000"/>
                <a:shade val="65000"/>
                <a:satMod val="155000"/>
              </a:schemeClr>
            </a:gs>
            <a:gs pos="100000">
              <a:schemeClr val="accent3">
                <a:hueOff val="7749738"/>
                <a:satOff val="-24763"/>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7749738"/>
              <a:satOff val="-24763"/>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Joie</a:t>
          </a:r>
        </a:p>
        <a:p>
          <a:pPr lvl="0" algn="ctr" defTabSz="933450">
            <a:lnSpc>
              <a:spcPct val="90000"/>
            </a:lnSpc>
            <a:spcBef>
              <a:spcPct val="0"/>
            </a:spcBef>
            <a:spcAft>
              <a:spcPct val="35000"/>
            </a:spcAft>
          </a:pPr>
          <a:r>
            <a:rPr lang="fr-FR" sz="2100" kern="1200" dirty="0" smtClean="0"/>
            <a:t>(buts de la vie)</a:t>
          </a:r>
          <a:endParaRPr lang="fr-FR" sz="2100" kern="1200" dirty="0"/>
        </a:p>
      </dsp:txBody>
      <dsp:txXfrm>
        <a:off x="2175832" y="4075093"/>
        <a:ext cx="976927" cy="976927"/>
      </dsp:txXfrm>
    </dsp:sp>
    <dsp:sp modelId="{30D479A8-8CA6-464E-9046-E0C2ABD3A8F1}">
      <dsp:nvSpPr>
        <dsp:cNvPr id="0" name=""/>
        <dsp:cNvSpPr/>
      </dsp:nvSpPr>
      <dsp:spPr>
        <a:xfrm rot="10800000">
          <a:off x="1558699" y="2394030"/>
          <a:ext cx="293129" cy="469738"/>
        </a:xfrm>
        <a:prstGeom prst="rightArrow">
          <a:avLst>
            <a:gd name="adj1" fmla="val 60000"/>
            <a:gd name="adj2" fmla="val 50000"/>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1646638" y="2487978"/>
        <a:ext cx="205190" cy="281842"/>
      </dsp:txXfrm>
    </dsp:sp>
    <dsp:sp modelId="{8909CBE2-B7BD-4285-97E9-CD214E9DFA3F}">
      <dsp:nvSpPr>
        <dsp:cNvPr id="0" name=""/>
        <dsp:cNvSpPr/>
      </dsp:nvSpPr>
      <dsp:spPr>
        <a:xfrm>
          <a:off x="38847" y="1938108"/>
          <a:ext cx="1381583" cy="1381583"/>
        </a:xfrm>
        <a:prstGeom prst="ellipse">
          <a:avLst/>
        </a:prstGeom>
        <a:gradFill rotWithShape="0">
          <a:gsLst>
            <a:gs pos="0">
              <a:schemeClr val="accent3">
                <a:hueOff val="11624607"/>
                <a:satOff val="-37145"/>
                <a:lumOff val="-9412"/>
                <a:alphaOff val="0"/>
                <a:shade val="15000"/>
                <a:satMod val="180000"/>
              </a:schemeClr>
            </a:gs>
            <a:gs pos="50000">
              <a:schemeClr val="accent3">
                <a:hueOff val="11624607"/>
                <a:satOff val="-37145"/>
                <a:lumOff val="-9412"/>
                <a:alphaOff val="0"/>
                <a:shade val="45000"/>
                <a:satMod val="170000"/>
              </a:schemeClr>
            </a:gs>
            <a:gs pos="70000">
              <a:schemeClr val="accent3">
                <a:hueOff val="11624607"/>
                <a:satOff val="-37145"/>
                <a:lumOff val="-9412"/>
                <a:alphaOff val="0"/>
                <a:tint val="99000"/>
                <a:shade val="65000"/>
                <a:satMod val="155000"/>
              </a:schemeClr>
            </a:gs>
            <a:gs pos="100000">
              <a:schemeClr val="accent3">
                <a:hueOff val="11624607"/>
                <a:satOff val="-37145"/>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1624607"/>
              <a:satOff val="-37145"/>
              <a:lumOff val="-941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Sujet</a:t>
          </a:r>
          <a:endParaRPr lang="fr-FR" sz="2100" kern="1200" dirty="0"/>
        </a:p>
      </dsp:txBody>
      <dsp:txXfrm>
        <a:off x="241175" y="2140436"/>
        <a:ext cx="976927" cy="9769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6BA0-3BB4-4EE8-A65E-87F3058046F9}" type="datetimeFigureOut">
              <a:rPr lang="fr-FR" smtClean="0"/>
              <a:pPr/>
              <a:t>28/04/2014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36F26-3155-4B15-84EF-FE17CE1FC963}" type="slidenum">
              <a:rPr lang="fr-FR" smtClean="0"/>
              <a:pPr/>
              <a:t>‹N°›</a:t>
            </a:fld>
            <a:endParaRPr lang="fr-FR"/>
          </a:p>
        </p:txBody>
      </p:sp>
    </p:spTree>
    <p:extLst>
      <p:ext uri="{BB962C8B-B14F-4D97-AF65-F5344CB8AC3E}">
        <p14:creationId xmlns:p14="http://schemas.microsoft.com/office/powerpoint/2010/main" val="26781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1AA709-349D-422A-A382-0F15DFA3AF13}" type="slidenum">
              <a:rPr lang="fr-FR" smtClean="0"/>
              <a:pPr/>
              <a:t>‹N°›</a:t>
            </a:fld>
            <a:endParaRPr lang="fr-F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096000" y="6356350"/>
            <a:ext cx="762000" cy="365125"/>
          </a:xfrm>
        </p:spPr>
        <p:txBody>
          <a:bodyPr/>
          <a:lstStyle/>
          <a:p>
            <a:fld id="{531AA709-349D-422A-A382-0F15DFA3AF13}" type="slidenum">
              <a:rPr lang="fr-FR" smtClean="0"/>
              <a:pPr/>
              <a:t>‹N°›</a:t>
            </a:fld>
            <a:endParaRPr lang="fr-F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8792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2869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2355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78855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CF6E75-CB32-43FC-A9A6-40B857AE8AE8}" type="datetimeFigureOut">
              <a:rPr lang="fr-FR" smtClean="0"/>
              <a:t>28/04/2014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25350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CF6E75-CB32-43FC-A9A6-40B857AE8AE8}" type="datetimeFigureOut">
              <a:rPr lang="fr-FR" smtClean="0"/>
              <a:t>28/04/2014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8912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CF6E75-CB32-43FC-A9A6-40B857AE8AE8}" type="datetimeFigureOut">
              <a:rPr lang="fr-FR" smtClean="0"/>
              <a:t>28/04/2014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973311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F6E75-CB32-43FC-A9A6-40B857AE8AE8}" type="datetimeFigureOut">
              <a:rPr lang="fr-FR" smtClean="0"/>
              <a:t>28/04/2014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931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28/04/2014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7468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28/04/2014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43787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001687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185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5" name="Footer Placeholder 4"/>
          <p:cNvSpPr>
            <a:spLocks noGrp="1"/>
          </p:cNvSpPr>
          <p:nvPr>
            <p:ph type="ftr" sz="quarter" idx="11"/>
          </p:nvPr>
        </p:nvSpPr>
        <p:spPr>
          <a:xfrm>
            <a:off x="5791200" y="6356350"/>
            <a:ext cx="2895600" cy="365125"/>
          </a:xfrm>
        </p:spPr>
        <p:txBody>
          <a:bodyPr/>
          <a:lstStyle/>
          <a:p>
            <a:endParaRPr lang="fr-F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1AA709-349D-422A-A382-0F15DFA3AF13}" type="slidenum">
              <a:rPr lang="fr-FR" smtClean="0"/>
              <a:pPr/>
              <a:t>‹N°›</a:t>
            </a:fld>
            <a:endParaRPr lang="fr-F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28/04/2014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7ECF63-AFA9-4E36-A615-4A585160CA5A}" type="datetimeFigureOut">
              <a:rPr lang="fr-FR" smtClean="0"/>
              <a:pPr/>
              <a:t>28/04/2014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1AA709-349D-422A-A382-0F15DFA3AF13}" type="slidenum">
              <a:rPr lang="fr-FR" smtClean="0"/>
              <a:pPr/>
              <a:t>‹N°›</a:t>
            </a:fld>
            <a:endParaRPr lang="fr-F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F6E75-CB32-43FC-A9A6-40B857AE8AE8}" type="datetimeFigureOut">
              <a:rPr lang="fr-FR" smtClean="0"/>
              <a:t>28/04/2014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51FFC-5A08-4C1E-B90F-6E12A60777F1}" type="slidenum">
              <a:rPr lang="fr-FR" smtClean="0"/>
              <a:t>‹N°›</a:t>
            </a:fld>
            <a:endParaRPr lang="fr-FR"/>
          </a:p>
        </p:txBody>
      </p:sp>
    </p:spTree>
    <p:extLst>
      <p:ext uri="{BB962C8B-B14F-4D97-AF65-F5344CB8AC3E}">
        <p14:creationId xmlns:p14="http://schemas.microsoft.com/office/powerpoint/2010/main" val="4924331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istoireetsociete.files.wordpress.com/2014/01/lc3a9nine.jpg" TargetMode="Externa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antitankproject.files.wordpress.com/2008/07/personal-revolution.jpg"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murmurefunambule.unblog.fr/files/2012/08/REVOLUTION-PERSONNELLE.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commons.wikimedia.org/wiki/File:Felix-Joseph_Barrias_-_Annointing_of_David_by_Saul.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ooknode.com/la_revolution_de_l_amour_pour_une_spiritualite_laique_073304/cover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r.wikipedia.org/wiki/P%C3%A9riode_de_r%C3%A9volution#cite_note-NasaFS-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oxiana-bijoux.com/bague-alliance-femme/acier/bague-mixte-en-acier-etoilee-bleu-blanc-rouge-bijou-848.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orient="vert"/>
          </p:nvPr>
        </p:nvSpPr>
        <p:spPr>
          <a:xfrm rot="16200000">
            <a:off x="6988649" y="1948458"/>
            <a:ext cx="2223493" cy="1728191"/>
          </a:xfrm>
        </p:spPr>
        <p:txBody>
          <a:bodyPr>
            <a:noAutofit/>
          </a:bodyPr>
          <a:lstStyle/>
          <a:p>
            <a:r>
              <a:rPr lang="fr-FR" sz="3600" dirty="0"/>
              <a:t>Les Semaines </a:t>
            </a:r>
            <a:r>
              <a:rPr lang="fr-FR" sz="3600" dirty="0" smtClean="0"/>
              <a:t/>
            </a:r>
            <a:br>
              <a:rPr lang="fr-FR" sz="3600" dirty="0" smtClean="0"/>
            </a:br>
            <a:r>
              <a:rPr lang="fr-FR" sz="3600" dirty="0" smtClean="0"/>
              <a:t>de la Révolution</a:t>
            </a:r>
            <a:endParaRPr lang="fr-FR" sz="3600" dirty="0"/>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t="20041"/>
          <a:stretch/>
        </p:blipFill>
        <p:spPr>
          <a:xfrm>
            <a:off x="515364" y="0"/>
            <a:ext cx="6066847" cy="6861854"/>
          </a:xfrm>
          <a:prstGeom prst="rect">
            <a:avLst/>
          </a:prstGeom>
        </p:spPr>
      </p:pic>
      <p:sp>
        <p:nvSpPr>
          <p:cNvPr id="6" name="Rectangle 5"/>
          <p:cNvSpPr/>
          <p:nvPr/>
        </p:nvSpPr>
        <p:spPr>
          <a:xfrm>
            <a:off x="179512" y="6250011"/>
            <a:ext cx="6738553"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solidFill>
                  <a:srgbClr val="FFC000"/>
                </a:solidFill>
                <a:latin typeface="+mj-lt"/>
              </a:rPr>
              <a:t>Parole donnée N° </a:t>
            </a:r>
            <a:r>
              <a:rPr lang="fr-FR" sz="3200" b="1" dirty="0" smtClean="0">
                <a:solidFill>
                  <a:srgbClr val="FFC000"/>
                </a:solidFill>
                <a:latin typeface="+mj-lt"/>
              </a:rPr>
              <a:t>185 – Mercredi 26 mars 2014</a:t>
            </a:r>
            <a:endParaRPr lang="fr-FR" sz="3200" b="1" dirty="0">
              <a:solidFill>
                <a:srgbClr val="FFC000"/>
              </a:solidFill>
              <a:latin typeface="+mj-lt"/>
            </a:endParaRPr>
          </a:p>
        </p:txBody>
      </p:sp>
    </p:spTree>
    <p:extLst>
      <p:ext uri="{BB962C8B-B14F-4D97-AF65-F5344CB8AC3E}">
        <p14:creationId xmlns:p14="http://schemas.microsoft.com/office/powerpoint/2010/main" val="178775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Phénoménologie de la révolution</a:t>
            </a:r>
            <a:endParaRPr lang="fr-FR" dirty="0"/>
          </a:p>
        </p:txBody>
      </p:sp>
      <p:pic>
        <p:nvPicPr>
          <p:cNvPr id="7" name="Picture 2" descr="Image IPB"/>
          <p:cNvPicPr>
            <a:picLocks noChangeAspect="1" noChangeArrowheads="1"/>
          </p:cNvPicPr>
          <p:nvPr/>
        </p:nvPicPr>
        <p:blipFill rotWithShape="1">
          <a:blip r:embed="rId2">
            <a:extLst>
              <a:ext uri="{28A0092B-C50C-407E-A947-70E740481C1C}">
                <a14:useLocalDpi xmlns:a14="http://schemas.microsoft.com/office/drawing/2010/main" val="0"/>
              </a:ext>
            </a:extLst>
          </a:blip>
          <a:srcRect l="5693"/>
          <a:stretch/>
        </p:blipFill>
        <p:spPr bwMode="auto">
          <a:xfrm>
            <a:off x="20362" y="2132856"/>
            <a:ext cx="3743067" cy="4235197"/>
          </a:xfrm>
          <a:prstGeom prst="rect">
            <a:avLst/>
          </a:prstGeom>
          <a:noFill/>
          <a:extLst>
            <a:ext uri="{909E8E84-426E-40DD-AFC4-6F175D3DCCD1}">
              <a14:hiddenFill xmlns:a14="http://schemas.microsoft.com/office/drawing/2010/main">
                <a:solidFill>
                  <a:srgbClr val="FFFFFF"/>
                </a:solidFill>
              </a14:hiddenFill>
            </a:ext>
          </a:extLst>
        </p:spPr>
      </p:pic>
      <p:sp>
        <p:nvSpPr>
          <p:cNvPr id="10" name="Flèche vers le bas 9"/>
          <p:cNvSpPr/>
          <p:nvPr/>
        </p:nvSpPr>
        <p:spPr>
          <a:xfrm>
            <a:off x="1468931" y="5877272"/>
            <a:ext cx="578919" cy="81854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Rectangle 10"/>
          <p:cNvSpPr/>
          <p:nvPr/>
        </p:nvSpPr>
        <p:spPr>
          <a:xfrm>
            <a:off x="2047850" y="3933056"/>
            <a:ext cx="146912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solidFill>
                  <a:srgbClr val="FFC000"/>
                </a:solidFill>
              </a:rPr>
              <a:t>révolution</a:t>
            </a:r>
            <a:endParaRPr lang="fr-FR" sz="2400" dirty="0">
              <a:solidFill>
                <a:srgbClr val="FFC000"/>
              </a:solidFill>
            </a:endParaRPr>
          </a:p>
        </p:txBody>
      </p:sp>
      <p:sp>
        <p:nvSpPr>
          <p:cNvPr id="13" name="Flèche vers le bas 12"/>
          <p:cNvSpPr/>
          <p:nvPr/>
        </p:nvSpPr>
        <p:spPr>
          <a:xfrm rot="10800000">
            <a:off x="1523970" y="1601207"/>
            <a:ext cx="432048" cy="91009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 name="Rectangle 13"/>
          <p:cNvSpPr/>
          <p:nvPr/>
        </p:nvSpPr>
        <p:spPr>
          <a:xfrm>
            <a:off x="143696" y="1546932"/>
            <a:ext cx="1325235"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fr-FR" dirty="0" smtClean="0">
                <a:solidFill>
                  <a:schemeClr val="bg1"/>
                </a:solidFill>
              </a:rPr>
              <a:t>Spirale</a:t>
            </a:r>
          </a:p>
          <a:p>
            <a:pPr algn="ctr"/>
            <a:r>
              <a:rPr lang="fr-FR" dirty="0" smtClean="0">
                <a:solidFill>
                  <a:schemeClr val="bg1"/>
                </a:solidFill>
              </a:rPr>
              <a:t>ascendante</a:t>
            </a:r>
            <a:endParaRPr lang="fr-FR" dirty="0">
              <a:solidFill>
                <a:schemeClr val="bg1"/>
              </a:solidFill>
            </a:endParaRPr>
          </a:p>
        </p:txBody>
      </p:sp>
      <p:sp>
        <p:nvSpPr>
          <p:cNvPr id="15" name="Rectangle 14"/>
          <p:cNvSpPr/>
          <p:nvPr/>
        </p:nvSpPr>
        <p:spPr>
          <a:xfrm>
            <a:off x="20314" y="6171499"/>
            <a:ext cx="1448666"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fr-FR" dirty="0" smtClean="0">
                <a:solidFill>
                  <a:schemeClr val="bg1"/>
                </a:solidFill>
              </a:rPr>
              <a:t>Spirale</a:t>
            </a:r>
          </a:p>
          <a:p>
            <a:pPr algn="ctr"/>
            <a:r>
              <a:rPr lang="fr-FR" dirty="0" smtClean="0">
                <a:solidFill>
                  <a:schemeClr val="bg1"/>
                </a:solidFill>
              </a:rPr>
              <a:t>descendante</a:t>
            </a:r>
            <a:endParaRPr lang="fr-FR" dirty="0">
              <a:solidFill>
                <a:schemeClr val="bg1"/>
              </a:solidFill>
            </a:endParaRPr>
          </a:p>
        </p:txBody>
      </p:sp>
      <p:graphicFrame>
        <p:nvGraphicFramePr>
          <p:cNvPr id="16" name="Espace réservé du contenu 7"/>
          <p:cNvGraphicFramePr>
            <a:graphicFrameLocks/>
          </p:cNvGraphicFramePr>
          <p:nvPr>
            <p:extLst>
              <p:ext uri="{D42A27DB-BD31-4B8C-83A1-F6EECF244321}">
                <p14:modId xmlns:p14="http://schemas.microsoft.com/office/powerpoint/2010/main" val="4181323121"/>
              </p:ext>
            </p:extLst>
          </p:nvPr>
        </p:nvGraphicFramePr>
        <p:xfrm>
          <a:off x="3131840" y="1556612"/>
          <a:ext cx="6012160" cy="54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73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dirty="0" smtClean="0"/>
              <a:t>Les révolutions du dehors</a:t>
            </a:r>
            <a:endParaRPr lang="fr-FR" sz="6600" dirty="0"/>
          </a:p>
        </p:txBody>
      </p:sp>
      <p:sp>
        <p:nvSpPr>
          <p:cNvPr id="4" name="Espace réservé du texte 3"/>
          <p:cNvSpPr>
            <a:spLocks noGrp="1"/>
          </p:cNvSpPr>
          <p:nvPr>
            <p:ph type="body" idx="1"/>
          </p:nvPr>
        </p:nvSpPr>
        <p:spPr>
          <a:xfrm>
            <a:off x="179512" y="1628800"/>
            <a:ext cx="4328220" cy="1944216"/>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fr-FR" dirty="0" smtClean="0">
                <a:latin typeface="+mj-lt"/>
              </a:rPr>
              <a:t>Lénine et la révolution violente </a:t>
            </a:r>
          </a:p>
          <a:p>
            <a:r>
              <a:rPr lang="fr-FR" dirty="0" smtClean="0">
                <a:latin typeface="+mj-lt"/>
              </a:rPr>
              <a:t>marxiste-léniniste</a:t>
            </a:r>
          </a:p>
          <a:p>
            <a:r>
              <a:rPr lang="fr-FR" dirty="0" smtClean="0">
                <a:latin typeface="+mj-lt"/>
              </a:rPr>
              <a:t>Faire de la Russie le laboratoire de la révolution communiste à la faveur de la première guerre mondiale</a:t>
            </a:r>
            <a:endParaRPr lang="fr-FR" dirty="0">
              <a:latin typeface="+mj-lt"/>
            </a:endParaRPr>
          </a:p>
        </p:txBody>
      </p:sp>
      <p:sp>
        <p:nvSpPr>
          <p:cNvPr id="6" name="Espace réservé du texte 5"/>
          <p:cNvSpPr>
            <a:spLocks noGrp="1"/>
          </p:cNvSpPr>
          <p:nvPr>
            <p:ph type="body" sz="quarter" idx="3"/>
          </p:nvPr>
        </p:nvSpPr>
        <p:spPr>
          <a:xfrm>
            <a:off x="4716016" y="1628800"/>
            <a:ext cx="4320480" cy="1944216"/>
          </a:xfrm>
          <a:solidFill>
            <a:srgbClr val="00B050"/>
          </a:solidFill>
        </p:spPr>
        <p:txBody>
          <a:bodyPr>
            <a:normAutofit lnSpcReduction="10000"/>
          </a:bodyPr>
          <a:lstStyle/>
          <a:p>
            <a:r>
              <a:rPr lang="fr-FR" dirty="0" smtClean="0">
                <a:solidFill>
                  <a:schemeClr val="bg1"/>
                </a:solidFill>
                <a:latin typeface="+mj-lt"/>
              </a:rPr>
              <a:t>Gandhi et la révolution non-violente ou non-violence révolutionnaire</a:t>
            </a:r>
          </a:p>
          <a:p>
            <a:r>
              <a:rPr lang="fr-FR" dirty="0" smtClean="0">
                <a:solidFill>
                  <a:schemeClr val="bg1"/>
                </a:solidFill>
                <a:latin typeface="+mj-lt"/>
              </a:rPr>
              <a:t>Libérer l’Inde du joug colonial britannique à la faveur de la 2</a:t>
            </a:r>
            <a:r>
              <a:rPr lang="fr-FR" baseline="30000" dirty="0" smtClean="0">
                <a:solidFill>
                  <a:schemeClr val="bg1"/>
                </a:solidFill>
                <a:latin typeface="+mj-lt"/>
              </a:rPr>
              <a:t>e</a:t>
            </a:r>
            <a:r>
              <a:rPr lang="fr-FR" dirty="0" smtClean="0">
                <a:solidFill>
                  <a:schemeClr val="bg1"/>
                </a:solidFill>
                <a:latin typeface="+mj-lt"/>
              </a:rPr>
              <a:t> Guerre mondiale, et établir le </a:t>
            </a:r>
            <a:r>
              <a:rPr lang="fr-FR" dirty="0" err="1" smtClean="0">
                <a:solidFill>
                  <a:schemeClr val="bg1"/>
                </a:solidFill>
                <a:latin typeface="+mj-lt"/>
              </a:rPr>
              <a:t>Swaraj</a:t>
            </a:r>
            <a:endParaRPr lang="fr-FR" dirty="0">
              <a:solidFill>
                <a:schemeClr val="bg1"/>
              </a:solidFill>
              <a:latin typeface="+mj-lt"/>
            </a:endParaRPr>
          </a:p>
        </p:txBody>
      </p:sp>
      <p:sp>
        <p:nvSpPr>
          <p:cNvPr id="9" name="Rectangle 1"/>
          <p:cNvSpPr>
            <a:spLocks noChangeArrowheads="1"/>
          </p:cNvSpPr>
          <p:nvPr/>
        </p:nvSpPr>
        <p:spPr bwMode="auto">
          <a:xfrm>
            <a:off x="3160713" y="0"/>
            <a:ext cx="625475" cy="0"/>
          </a:xfrm>
          <a:prstGeom prst="rect">
            <a:avLst/>
          </a:prstGeom>
          <a:solidFill>
            <a:srgbClr val="3A28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900" b="1" i="0" u="none" strike="noStrike" cap="none" normalizeH="0" baseline="0" smtClean="0">
                <a:ln>
                  <a:noFill/>
                </a:ln>
                <a:solidFill>
                  <a:srgbClr val="FEEFCC"/>
                </a:solidFill>
                <a:effectLst/>
                <a:latin typeface="Arial" pitchFamily="34" charset="0"/>
                <a:cs typeface="Arial" pitchFamily="34" charset="0"/>
              </a:rPr>
              <a:t/>
            </a:r>
            <a:br>
              <a:rPr kumimoji="0" lang="fr-FR" sz="1900" b="1" i="0" u="none" strike="noStrike" cap="none" normalizeH="0" baseline="0" smtClean="0">
                <a:ln>
                  <a:noFill/>
                </a:ln>
                <a:solidFill>
                  <a:srgbClr val="FEEFCC"/>
                </a:solidFill>
                <a:effectLst/>
                <a:latin typeface="Arial" pitchFamily="34" charset="0"/>
                <a:cs typeface="Arial" pitchFamily="34" charset="0"/>
              </a:rPr>
            </a:br>
            <a:r>
              <a:rPr kumimoji="0" lang="fr-FR" sz="1900" b="1" i="0" u="none" strike="noStrike" cap="none" normalizeH="0" baseline="0" smtClean="0">
                <a:ln>
                  <a:noFill/>
                </a:ln>
                <a:solidFill>
                  <a:srgbClr val="FEEFCC"/>
                </a:solidFill>
                <a:effectLst/>
                <a:latin typeface="Arial" pitchFamily="34" charset="0"/>
                <a:cs typeface="Arial" pitchFamily="34" charset="0"/>
              </a:rPr>
              <a:t>21</a:t>
            </a:r>
            <a:r>
              <a:rPr kumimoji="0" lang="fr-FR" sz="1200" b="1" i="0" u="none" strike="noStrike" cap="none" normalizeH="0" baseline="0" smtClean="0">
                <a:ln>
                  <a:noFill/>
                </a:ln>
                <a:solidFill>
                  <a:srgbClr val="FEEFCC"/>
                </a:solidFill>
                <a:effectLst/>
                <a:latin typeface="Arial" pitchFamily="34" charset="0"/>
                <a:cs typeface="Arial" pitchFamily="34" charset="0"/>
              </a:rPr>
              <a:t>JAN</a:t>
            </a:r>
            <a:endParaRPr kumimoji="0" lang="fr-FR"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CD4517"/>
                </a:solidFill>
                <a:effectLst/>
                <a:latin typeface="Arial" pitchFamily="34" charset="0"/>
                <a:cs typeface="Arial" pitchFamily="34" charset="0"/>
                <a:hlinkClick r:id="rId2"/>
              </a:rPr>
              <a:t>  </a:t>
            </a:r>
            <a:r>
              <a:rPr kumimoji="0" lang="fr-FR" sz="12300" b="0" i="0" u="none" strike="noStrike" cap="none" normalizeH="0" baseline="0" smtClean="0">
                <a:ln>
                  <a:noFill/>
                </a:ln>
                <a:solidFill>
                  <a:srgbClr val="CD4517"/>
                </a:solidFill>
                <a:effectLst/>
                <a:latin typeface="Arial" pitchFamily="34" charset="0"/>
                <a:cs typeface="Arial" pitchFamily="34" charset="0"/>
              </a:rPr>
              <a:t> </a:t>
            </a:r>
            <a:r>
              <a:rPr kumimoji="0" lang="fr-FR" sz="900" b="0" i="0" u="none" strike="noStrike" cap="none" normalizeH="0" baseline="0" smtClean="0">
                <a:ln>
                  <a:noFill/>
                </a:ln>
                <a:solidFill>
                  <a:srgbClr val="CD4517"/>
                </a:solidFill>
                <a:effectLst/>
                <a:latin typeface="Arial" pitchFamily="34" charset="0"/>
                <a:cs typeface="Arial" pitchFamily="34" charset="0"/>
              </a:rPr>
              <a:t>                                                                                         </a:t>
            </a:r>
          </a:p>
        </p:txBody>
      </p:sp>
      <p:pic>
        <p:nvPicPr>
          <p:cNvPr id="2050" name="Picture 2" descr="lén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71765"/>
            <a:ext cx="4300545" cy="295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Marche s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927" y="3771765"/>
            <a:ext cx="4176464" cy="288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00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7"/>
          <p:cNvGraphicFramePr>
            <a:graphicFrameLocks/>
          </p:cNvGraphicFramePr>
          <p:nvPr>
            <p:extLst>
              <p:ext uri="{D42A27DB-BD31-4B8C-83A1-F6EECF244321}">
                <p14:modId xmlns:p14="http://schemas.microsoft.com/office/powerpoint/2010/main" val="299561714"/>
              </p:ext>
            </p:extLst>
          </p:nvPr>
        </p:nvGraphicFramePr>
        <p:xfrm>
          <a:off x="-494920" y="3573016"/>
          <a:ext cx="4703843" cy="32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lipse 8"/>
          <p:cNvSpPr/>
          <p:nvPr/>
        </p:nvSpPr>
        <p:spPr>
          <a:xfrm>
            <a:off x="175122" y="601562"/>
            <a:ext cx="3050637" cy="2947200"/>
          </a:xfrm>
          <a:prstGeom prst="ellipse">
            <a:avLst/>
          </a:prstGeom>
        </p:spPr>
        <p:style>
          <a:lnRef idx="1">
            <a:schemeClr val="accent5"/>
          </a:lnRef>
          <a:fillRef idx="2">
            <a:schemeClr val="accent5"/>
          </a:fillRef>
          <a:effectRef idx="1">
            <a:schemeClr val="accent5"/>
          </a:effectRef>
          <a:fontRef idx="minor">
            <a:schemeClr val="dk1"/>
          </a:fontRef>
        </p:style>
      </p:sp>
      <p:sp>
        <p:nvSpPr>
          <p:cNvPr id="10" name="Rectangle 9"/>
          <p:cNvSpPr/>
          <p:nvPr/>
        </p:nvSpPr>
        <p:spPr>
          <a:xfrm>
            <a:off x="1283499" y="5104629"/>
            <a:ext cx="833883" cy="369332"/>
          </a:xfrm>
          <a:prstGeom prst="rect">
            <a:avLst/>
          </a:prstGeom>
        </p:spPr>
        <p:txBody>
          <a:bodyPr wrap="none">
            <a:spAutoFit/>
          </a:bodyPr>
          <a:lstStyle/>
          <a:p>
            <a:pPr lvl="0" algn="ctr"/>
            <a:r>
              <a:rPr lang="fr-FR" dirty="0" smtClean="0">
                <a:solidFill>
                  <a:schemeClr val="bg1"/>
                </a:solidFill>
                <a:latin typeface="+mj-lt"/>
              </a:rPr>
              <a:t>Mal Social</a:t>
            </a:r>
          </a:p>
        </p:txBody>
      </p:sp>
      <p:sp>
        <p:nvSpPr>
          <p:cNvPr id="11" name="Rectangle 10"/>
          <p:cNvSpPr/>
          <p:nvPr/>
        </p:nvSpPr>
        <p:spPr>
          <a:xfrm>
            <a:off x="670128" y="1890496"/>
            <a:ext cx="2113930" cy="369332"/>
          </a:xfrm>
          <a:prstGeom prst="rect">
            <a:avLst/>
          </a:prstGeom>
        </p:spPr>
        <p:txBody>
          <a:bodyPr wrap="square">
            <a:spAutoFit/>
          </a:bodyPr>
          <a:lstStyle/>
          <a:p>
            <a:pPr lvl="0" algn="ctr" defTabSz="711200">
              <a:lnSpc>
                <a:spcPct val="90000"/>
              </a:lnSpc>
              <a:spcBef>
                <a:spcPct val="0"/>
              </a:spcBef>
              <a:spcAft>
                <a:spcPct val="35000"/>
              </a:spcAft>
            </a:pPr>
            <a:r>
              <a:rPr lang="fr-FR" sz="2000" b="1" dirty="0" smtClean="0">
                <a:solidFill>
                  <a:srgbClr val="002060"/>
                </a:solidFill>
                <a:latin typeface="+mj-lt"/>
              </a:rPr>
              <a:t>Environnement sain</a:t>
            </a:r>
          </a:p>
        </p:txBody>
      </p:sp>
      <p:grpSp>
        <p:nvGrpSpPr>
          <p:cNvPr id="12" name="Groupe 11"/>
          <p:cNvGrpSpPr/>
          <p:nvPr/>
        </p:nvGrpSpPr>
        <p:grpSpPr>
          <a:xfrm>
            <a:off x="1196390" y="3098617"/>
            <a:ext cx="1008101" cy="915557"/>
            <a:chOff x="3610749" y="2088228"/>
            <a:chExt cx="1008101" cy="915557"/>
          </a:xfrm>
        </p:grpSpPr>
        <p:sp>
          <p:nvSpPr>
            <p:cNvPr id="13" name="Ellipse 12"/>
            <p:cNvSpPr/>
            <p:nvPr/>
          </p:nvSpPr>
          <p:spPr>
            <a:xfrm>
              <a:off x="3610749" y="2088228"/>
              <a:ext cx="1008101" cy="915557"/>
            </a:xfrm>
            <a:prstGeom prst="ellipse">
              <a:avLst/>
            </a:prstGeom>
          </p:spPr>
          <p:style>
            <a:lnRef idx="0">
              <a:schemeClr val="accent1"/>
            </a:lnRef>
            <a:fillRef idx="3">
              <a:schemeClr val="accent1"/>
            </a:fillRef>
            <a:effectRef idx="3">
              <a:schemeClr val="accent1"/>
            </a:effectRef>
            <a:fontRef idx="minor">
              <a:schemeClr val="lt1"/>
            </a:fontRef>
          </p:style>
        </p:sp>
        <p:sp>
          <p:nvSpPr>
            <p:cNvPr id="14" name="Ellipse 4"/>
            <p:cNvSpPr/>
            <p:nvPr/>
          </p:nvSpPr>
          <p:spPr>
            <a:xfrm>
              <a:off x="3610749" y="2107632"/>
              <a:ext cx="1008099" cy="868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conscience</a:t>
              </a:r>
            </a:p>
            <a:p>
              <a:pPr lvl="0" algn="ctr" defTabSz="711200">
                <a:lnSpc>
                  <a:spcPct val="90000"/>
                </a:lnSpc>
                <a:spcBef>
                  <a:spcPct val="0"/>
                </a:spcBef>
                <a:spcAft>
                  <a:spcPct val="35000"/>
                </a:spcAft>
              </a:pPr>
              <a:r>
                <a:rPr lang="fr-FR" sz="1400" kern="1200" dirty="0" smtClean="0">
                  <a:latin typeface="+mj-lt"/>
                </a:rPr>
                <a:t>Nouvel homme</a:t>
              </a:r>
              <a:endParaRPr lang="fr-FR" sz="1400" kern="1200" dirty="0">
                <a:latin typeface="+mj-lt"/>
              </a:endParaRPr>
            </a:p>
          </p:txBody>
        </p:sp>
      </p:grpSp>
      <p:sp>
        <p:nvSpPr>
          <p:cNvPr id="21" name="Rectangle 20"/>
          <p:cNvSpPr/>
          <p:nvPr/>
        </p:nvSpPr>
        <p:spPr>
          <a:xfrm>
            <a:off x="3157098" y="4052952"/>
            <a:ext cx="2808313"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latin typeface="+mj-lt"/>
              </a:rPr>
              <a:t>Révolution violente (désespoir universel)</a:t>
            </a:r>
          </a:p>
          <a:p>
            <a:r>
              <a:rPr lang="fr-FR" dirty="0" smtClean="0">
                <a:latin typeface="+mj-lt"/>
              </a:rPr>
              <a:t>Racine du problème : </a:t>
            </a:r>
          </a:p>
          <a:p>
            <a:r>
              <a:rPr lang="fr-FR" dirty="0" smtClean="0">
                <a:latin typeface="+mj-lt"/>
              </a:rPr>
              <a:t>propriété privée - Dieu</a:t>
            </a:r>
          </a:p>
          <a:p>
            <a:pPr marL="285750" indent="-285750">
              <a:buFont typeface="Arial" pitchFamily="34" charset="0"/>
              <a:buChar char="•"/>
            </a:pPr>
            <a:r>
              <a:rPr lang="fr-FR" dirty="0" smtClean="0">
                <a:latin typeface="+mj-lt"/>
              </a:rPr>
              <a:t>Blasphème</a:t>
            </a:r>
          </a:p>
          <a:p>
            <a:pPr marL="285750" indent="-285750">
              <a:buFont typeface="Arial" pitchFamily="34" charset="0"/>
              <a:buChar char="•"/>
            </a:pPr>
            <a:r>
              <a:rPr lang="fr-FR" dirty="0" smtClean="0">
                <a:latin typeface="+mj-lt"/>
              </a:rPr>
              <a:t>Rébellion</a:t>
            </a:r>
          </a:p>
          <a:p>
            <a:pPr marL="285750" indent="-285750">
              <a:buFont typeface="Arial" pitchFamily="34" charset="0"/>
              <a:buChar char="•"/>
            </a:pPr>
            <a:r>
              <a:rPr lang="fr-FR" dirty="0" smtClean="0">
                <a:latin typeface="+mj-lt"/>
              </a:rPr>
              <a:t>Accusation</a:t>
            </a:r>
          </a:p>
          <a:p>
            <a:pPr marL="285750" indent="-285750">
              <a:buFont typeface="Arial" pitchFamily="34" charset="0"/>
              <a:buChar char="•"/>
            </a:pPr>
            <a:r>
              <a:rPr lang="fr-FR" dirty="0" smtClean="0">
                <a:latin typeface="+mj-lt"/>
              </a:rPr>
              <a:t>Violence</a:t>
            </a:r>
          </a:p>
          <a:p>
            <a:pPr marL="285750" indent="-285750">
              <a:buFont typeface="Arial" pitchFamily="34" charset="0"/>
              <a:buChar char="•"/>
            </a:pPr>
            <a:r>
              <a:rPr lang="fr-FR" dirty="0" smtClean="0">
                <a:latin typeface="+mj-lt"/>
              </a:rPr>
              <a:t>Faire payer les riches, l’Etat </a:t>
            </a:r>
            <a:endParaRPr lang="fr-FR" dirty="0"/>
          </a:p>
        </p:txBody>
      </p:sp>
      <p:cxnSp>
        <p:nvCxnSpPr>
          <p:cNvPr id="22" name="Connecteur droit avec flèche 21"/>
          <p:cNvCxnSpPr/>
          <p:nvPr/>
        </p:nvCxnSpPr>
        <p:spPr>
          <a:xfrm flipV="1">
            <a:off x="1727093" y="4725144"/>
            <a:ext cx="0" cy="11283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6084168" y="4052952"/>
            <a:ext cx="3059832" cy="2308324"/>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latin typeface="+mj-lt"/>
              </a:rPr>
              <a:t>Révolution non violente (espoir d’opprimé)</a:t>
            </a:r>
          </a:p>
          <a:p>
            <a:r>
              <a:rPr lang="fr-FR" dirty="0" smtClean="0">
                <a:latin typeface="+mj-lt"/>
              </a:rPr>
              <a:t>Racine du problème : </a:t>
            </a:r>
          </a:p>
          <a:p>
            <a:r>
              <a:rPr lang="fr-FR" dirty="0" smtClean="0">
                <a:latin typeface="+mj-lt"/>
              </a:rPr>
              <a:t>Injustice politique et sociale</a:t>
            </a:r>
          </a:p>
          <a:p>
            <a:pPr marL="285750" indent="-285750">
              <a:buFont typeface="Arial" pitchFamily="34" charset="0"/>
              <a:buChar char="•"/>
            </a:pPr>
            <a:r>
              <a:rPr lang="fr-FR" dirty="0" smtClean="0">
                <a:latin typeface="+mj-lt"/>
              </a:rPr>
              <a:t>Désobéissance civile</a:t>
            </a:r>
          </a:p>
          <a:p>
            <a:pPr marL="285750" indent="-285750">
              <a:buFont typeface="Arial" pitchFamily="34" charset="0"/>
              <a:buChar char="•"/>
            </a:pPr>
            <a:r>
              <a:rPr lang="fr-FR" dirty="0" smtClean="0">
                <a:latin typeface="+mj-lt"/>
              </a:rPr>
              <a:t>Boycott</a:t>
            </a:r>
          </a:p>
          <a:p>
            <a:pPr marL="285750" indent="-285750">
              <a:buFont typeface="Arial" pitchFamily="34" charset="0"/>
              <a:buChar char="•"/>
            </a:pPr>
            <a:r>
              <a:rPr lang="fr-FR" dirty="0" smtClean="0">
                <a:latin typeface="+mj-lt"/>
              </a:rPr>
              <a:t>Résistance passive</a:t>
            </a:r>
          </a:p>
          <a:p>
            <a:pPr marL="285750" indent="-285750">
              <a:buFont typeface="Arial" pitchFamily="34" charset="0"/>
              <a:buChar char="•"/>
            </a:pPr>
            <a:r>
              <a:rPr lang="fr-FR" dirty="0" smtClean="0">
                <a:latin typeface="+mj-lt"/>
              </a:rPr>
              <a:t>Satyagraha</a:t>
            </a:r>
          </a:p>
          <a:p>
            <a:pPr marL="285750" indent="-285750">
              <a:buFont typeface="Arial" pitchFamily="34" charset="0"/>
              <a:buChar char="•"/>
            </a:pPr>
            <a:r>
              <a:rPr lang="fr-FR" dirty="0" smtClean="0">
                <a:latin typeface="+mj-lt"/>
              </a:rPr>
              <a:t>Faire payer l’Ego</a:t>
            </a:r>
            <a:endParaRPr lang="fr-FR" dirty="0"/>
          </a:p>
        </p:txBody>
      </p:sp>
      <p:sp>
        <p:nvSpPr>
          <p:cNvPr id="26" name="Rectangle 25"/>
          <p:cNvSpPr/>
          <p:nvPr/>
        </p:nvSpPr>
        <p:spPr>
          <a:xfrm>
            <a:off x="3157098" y="628612"/>
            <a:ext cx="3334560" cy="252376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dirty="0" smtClean="0">
                <a:latin typeface="+mj-lt"/>
              </a:rPr>
              <a:t>Rééducation des masses</a:t>
            </a:r>
          </a:p>
          <a:p>
            <a:pPr algn="ctr"/>
            <a:r>
              <a:rPr lang="fr-FR" b="1" dirty="0" smtClean="0">
                <a:latin typeface="+mj-lt"/>
              </a:rPr>
              <a:t>Langage et action révolutionnaires</a:t>
            </a:r>
          </a:p>
          <a:p>
            <a:pPr algn="ctr"/>
            <a:r>
              <a:rPr lang="fr-FR" sz="2000" b="1" dirty="0" smtClean="0">
                <a:latin typeface="+mj-lt"/>
              </a:rPr>
              <a:t>Autocritique permanente</a:t>
            </a:r>
          </a:p>
          <a:p>
            <a:pPr algn="ctr"/>
            <a:r>
              <a:rPr lang="fr-FR" sz="2000" b="1" dirty="0" smtClean="0">
                <a:latin typeface="+mj-lt"/>
              </a:rPr>
              <a:t>Châtiment définitif &amp; élimination</a:t>
            </a:r>
          </a:p>
          <a:p>
            <a:pPr algn="ctr"/>
            <a:r>
              <a:rPr lang="fr-FR" sz="2000" b="1" dirty="0" smtClean="0">
                <a:latin typeface="+mj-lt"/>
              </a:rPr>
              <a:t>des ennemis de classe</a:t>
            </a:r>
          </a:p>
          <a:p>
            <a:pPr algn="ctr"/>
            <a:r>
              <a:rPr lang="fr-FR" sz="2000" b="1" dirty="0" smtClean="0">
                <a:latin typeface="+mj-lt"/>
              </a:rPr>
              <a:t>Consolider et stabiliser dans un seul pays (Staline) ou alors révolution permanente et universelle </a:t>
            </a:r>
            <a:endParaRPr lang="fr-FR" dirty="0">
              <a:latin typeface="+mj-lt"/>
            </a:endParaRPr>
          </a:p>
        </p:txBody>
      </p:sp>
      <p:sp>
        <p:nvSpPr>
          <p:cNvPr id="27" name="Rectangle 26"/>
          <p:cNvSpPr/>
          <p:nvPr/>
        </p:nvSpPr>
        <p:spPr>
          <a:xfrm>
            <a:off x="3216879" y="3339720"/>
            <a:ext cx="5310621" cy="461665"/>
          </a:xfrm>
          <a:prstGeom prst="rect">
            <a:avLst/>
          </a:prstGeom>
        </p:spPr>
        <p:txBody>
          <a:bodyPr wrap="none">
            <a:spAutoFit/>
          </a:bodyPr>
          <a:lstStyle/>
          <a:p>
            <a:pPr algn="ctr"/>
            <a:r>
              <a:rPr lang="fr-FR" sz="2400" b="1" dirty="0" smtClean="0"/>
              <a:t>Rupture définitive – point de non retour</a:t>
            </a:r>
            <a:endParaRPr lang="fr-FR" sz="2400" b="1" dirty="0"/>
          </a:p>
        </p:txBody>
      </p:sp>
      <p:sp>
        <p:nvSpPr>
          <p:cNvPr id="30" name="Rectangle 29"/>
          <p:cNvSpPr/>
          <p:nvPr/>
        </p:nvSpPr>
        <p:spPr>
          <a:xfrm>
            <a:off x="987169" y="4081145"/>
            <a:ext cx="142654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solidFill>
                  <a:srgbClr val="002060"/>
                </a:solidFill>
                <a:latin typeface="+mj-lt"/>
              </a:rPr>
              <a:t>Révolution radicale</a:t>
            </a:r>
            <a:endParaRPr lang="fr-FR" dirty="0">
              <a:solidFill>
                <a:srgbClr val="002060"/>
              </a:solidFill>
              <a:latin typeface="+mj-lt"/>
            </a:endParaRPr>
          </a:p>
        </p:txBody>
      </p:sp>
    </p:spTree>
    <p:extLst>
      <p:ext uri="{BB962C8B-B14F-4D97-AF65-F5344CB8AC3E}">
        <p14:creationId xmlns:p14="http://schemas.microsoft.com/office/powerpoint/2010/main" val="1104891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4000" dirty="0" smtClean="0"/>
              <a:t>La Révolution du dedans (personnelle et universelle)</a:t>
            </a:r>
            <a:endParaRPr lang="fr-FR" sz="4000" dirty="0"/>
          </a:p>
        </p:txBody>
      </p:sp>
      <p:pic>
        <p:nvPicPr>
          <p:cNvPr id="1026" name="Picture 2" descr="PERSONAL REVOLUTION">
            <a:hlinkClick r:id="rId2"/>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958" t="2665" r="3029" b="3669"/>
          <a:stretch/>
        </p:blipFill>
        <p:spPr bwMode="auto">
          <a:xfrm>
            <a:off x="285992" y="1628800"/>
            <a:ext cx="3384859" cy="4614672"/>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à où tout commence... dans Chemin REVOLUTION-PERSONNEL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28800"/>
            <a:ext cx="4041205" cy="50792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5992" y="1628800"/>
            <a:ext cx="3388533" cy="523220"/>
          </a:xfrm>
          <a:prstGeom prst="rect">
            <a:avLst/>
          </a:prstGeom>
          <a:solidFill>
            <a:schemeClr val="accent2"/>
          </a:solidFill>
        </p:spPr>
        <p:txBody>
          <a:bodyPr wrap="square">
            <a:spAutoFit/>
          </a:bodyPr>
          <a:lstStyle/>
          <a:p>
            <a:pPr algn="ctr"/>
            <a:r>
              <a:rPr lang="fr-FR" sz="2800" dirty="0" smtClean="0">
                <a:solidFill>
                  <a:schemeClr val="bg1"/>
                </a:solidFill>
                <a:latin typeface="+mj-lt"/>
              </a:rPr>
              <a:t>Commencez la Révolution</a:t>
            </a:r>
            <a:endParaRPr lang="fr-FR" sz="2800" dirty="0">
              <a:solidFill>
                <a:schemeClr val="bg1"/>
              </a:solidFill>
              <a:latin typeface="+mj-lt"/>
            </a:endParaRPr>
          </a:p>
        </p:txBody>
      </p:sp>
      <p:sp>
        <p:nvSpPr>
          <p:cNvPr id="8" name="Rectangle 7"/>
          <p:cNvSpPr/>
          <p:nvPr/>
        </p:nvSpPr>
        <p:spPr>
          <a:xfrm>
            <a:off x="285993" y="5548064"/>
            <a:ext cx="3388532" cy="769441"/>
          </a:xfrm>
          <a:prstGeom prst="rect">
            <a:avLst/>
          </a:prstGeom>
          <a:solidFill>
            <a:schemeClr val="accent2"/>
          </a:solidFill>
        </p:spPr>
        <p:txBody>
          <a:bodyPr wrap="square">
            <a:spAutoFit/>
          </a:bodyPr>
          <a:lstStyle/>
          <a:p>
            <a:pPr algn="ctr"/>
            <a:r>
              <a:rPr lang="fr-FR" sz="4400" dirty="0" smtClean="0">
                <a:solidFill>
                  <a:schemeClr val="bg1"/>
                </a:solidFill>
                <a:latin typeface="+mj-lt"/>
              </a:rPr>
              <a:t>En vous-mêmes</a:t>
            </a:r>
            <a:endParaRPr lang="fr-FR" sz="4400" dirty="0">
              <a:solidFill>
                <a:schemeClr val="bg1"/>
              </a:solidFill>
              <a:latin typeface="+mj-lt"/>
            </a:endParaRPr>
          </a:p>
        </p:txBody>
      </p:sp>
      <p:sp>
        <p:nvSpPr>
          <p:cNvPr id="3" name="Rectangle 2"/>
          <p:cNvSpPr/>
          <p:nvPr/>
        </p:nvSpPr>
        <p:spPr>
          <a:xfrm>
            <a:off x="1575857" y="3212976"/>
            <a:ext cx="875561" cy="1384995"/>
          </a:xfrm>
          <a:prstGeom prst="rect">
            <a:avLst/>
          </a:prstGeom>
          <a:solidFill>
            <a:schemeClr val="accent2"/>
          </a:solidFill>
        </p:spPr>
        <p:txBody>
          <a:bodyPr wrap="none">
            <a:spAutoFit/>
          </a:bodyPr>
          <a:lstStyle/>
          <a:p>
            <a:pPr algn="ctr"/>
            <a:r>
              <a:rPr lang="fr-FR" sz="2800" dirty="0" smtClean="0">
                <a:solidFill>
                  <a:schemeClr val="bg1"/>
                </a:solidFill>
                <a:latin typeface="+mj-lt"/>
              </a:rPr>
              <a:t>Votre </a:t>
            </a:r>
          </a:p>
          <a:p>
            <a:pPr algn="ctr"/>
            <a:r>
              <a:rPr lang="fr-FR" sz="2800" dirty="0" smtClean="0">
                <a:solidFill>
                  <a:schemeClr val="bg1"/>
                </a:solidFill>
                <a:latin typeface="+mj-lt"/>
              </a:rPr>
              <a:t>visage </a:t>
            </a:r>
          </a:p>
          <a:p>
            <a:pPr algn="ctr"/>
            <a:r>
              <a:rPr lang="fr-FR" sz="2800" dirty="0" smtClean="0">
                <a:solidFill>
                  <a:schemeClr val="bg1"/>
                </a:solidFill>
                <a:latin typeface="+mj-lt"/>
              </a:rPr>
              <a:t>ici</a:t>
            </a:r>
            <a:endParaRPr lang="fr-FR" sz="2800" dirty="0">
              <a:latin typeface="+mj-lt"/>
            </a:endParaRPr>
          </a:p>
        </p:txBody>
      </p:sp>
    </p:spTree>
    <p:extLst>
      <p:ext uri="{BB962C8B-B14F-4D97-AF65-F5344CB8AC3E}">
        <p14:creationId xmlns:p14="http://schemas.microsoft.com/office/powerpoint/2010/main" val="2098827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révolution personnelle et universelle</a:t>
            </a:r>
            <a:endParaRPr lang="fr-FR" dirty="0"/>
          </a:p>
        </p:txBody>
      </p:sp>
      <p:sp>
        <p:nvSpPr>
          <p:cNvPr id="5" name="Espace réservé du contenu 4"/>
          <p:cNvSpPr>
            <a:spLocks noGrp="1"/>
          </p:cNvSpPr>
          <p:nvPr>
            <p:ph idx="1"/>
          </p:nvPr>
        </p:nvSpPr>
        <p:spPr>
          <a:xfrm>
            <a:off x="323528" y="1628800"/>
            <a:ext cx="4114800" cy="5069160"/>
          </a:xfrm>
        </p:spPr>
        <p:style>
          <a:lnRef idx="1">
            <a:schemeClr val="accent5"/>
          </a:lnRef>
          <a:fillRef idx="2">
            <a:schemeClr val="accent5"/>
          </a:fillRef>
          <a:effectRef idx="1">
            <a:schemeClr val="accent5"/>
          </a:effectRef>
          <a:fontRef idx="minor">
            <a:schemeClr val="dk1"/>
          </a:fontRef>
        </p:style>
        <p:txBody>
          <a:bodyPr>
            <a:normAutofit/>
          </a:bodyPr>
          <a:lstStyle/>
          <a:p>
            <a:r>
              <a:rPr lang="fr-FR" dirty="0" smtClean="0">
                <a:latin typeface="+mj-lt"/>
              </a:rPr>
              <a:t>Touche tout l’homme (l’être humain dans sa totalité spirituelle et physique, terrestre et céleste) et tous les êtres humains. </a:t>
            </a:r>
          </a:p>
          <a:p>
            <a:r>
              <a:rPr lang="fr-FR" dirty="0" smtClean="0">
                <a:latin typeface="+mj-lt"/>
              </a:rPr>
              <a:t>Touche à la condition humaine, pas seulement au « vivre ensemble », mais « pourquoi vivre » et « comment vivre »</a:t>
            </a:r>
          </a:p>
          <a:p>
            <a:r>
              <a:rPr lang="fr-FR" dirty="0" smtClean="0">
                <a:latin typeface="+mj-lt"/>
              </a:rPr>
              <a:t>Touche aux buts de la vie et à la quête du bien et du bonheur (pas seulement la fin des maux et du malheur</a:t>
            </a:r>
          </a:p>
          <a:p>
            <a:r>
              <a:rPr lang="fr-FR" dirty="0" smtClean="0">
                <a:latin typeface="+mj-lt"/>
              </a:rPr>
              <a:t>Commence au plus profond du cœur de l’être humain</a:t>
            </a:r>
            <a:endParaRPr lang="fr-FR" dirty="0">
              <a:latin typeface="+mj-lt"/>
            </a:endParaRPr>
          </a:p>
        </p:txBody>
      </p:sp>
      <p:pic>
        <p:nvPicPr>
          <p:cNvPr id="6" name="Espace réservé pour une image  6"/>
          <p:cNvPicPr>
            <a:picLocks noChangeAspect="1"/>
          </p:cNvPicPr>
          <p:nvPr/>
        </p:nvPicPr>
        <p:blipFill rotWithShape="1">
          <a:blip r:embed="rId2" cstate="email">
            <a:extLst>
              <a:ext uri="{28A0092B-C50C-407E-A947-70E740481C1C}">
                <a14:useLocalDpi xmlns:a14="http://schemas.microsoft.com/office/drawing/2010/main" val="0"/>
              </a:ext>
            </a:extLst>
          </a:blip>
          <a:srcRect r="6152"/>
          <a:stretch/>
        </p:blipFill>
        <p:spPr>
          <a:xfrm>
            <a:off x="4499992" y="1628800"/>
            <a:ext cx="4410846" cy="5040560"/>
          </a:xfrm>
          <a:prstGeom prst="rect">
            <a:avLst/>
          </a:prstGeom>
        </p:spPr>
      </p:pic>
    </p:spTree>
    <p:extLst>
      <p:ext uri="{BB962C8B-B14F-4D97-AF65-F5344CB8AC3E}">
        <p14:creationId xmlns:p14="http://schemas.microsoft.com/office/powerpoint/2010/main" val="96421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4294967295"/>
            <p:extLst>
              <p:ext uri="{D42A27DB-BD31-4B8C-83A1-F6EECF244321}">
                <p14:modId xmlns:p14="http://schemas.microsoft.com/office/powerpoint/2010/main" val="3187229121"/>
              </p:ext>
            </p:extLst>
          </p:nvPr>
        </p:nvGraphicFramePr>
        <p:xfrm>
          <a:off x="0" y="3573017"/>
          <a:ext cx="6156176" cy="32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lipse 4"/>
          <p:cNvSpPr/>
          <p:nvPr/>
        </p:nvSpPr>
        <p:spPr>
          <a:xfrm>
            <a:off x="1027768" y="3714147"/>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t>moi</a:t>
            </a:r>
            <a:endParaRPr lang="fr-FR" sz="1600" kern="1200" dirty="0"/>
          </a:p>
        </p:txBody>
      </p:sp>
      <p:sp>
        <p:nvSpPr>
          <p:cNvPr id="18" name="Ellipse 17"/>
          <p:cNvSpPr/>
          <p:nvPr/>
        </p:nvSpPr>
        <p:spPr>
          <a:xfrm>
            <a:off x="1239303" y="116632"/>
            <a:ext cx="3464540" cy="3483071"/>
          </a:xfrm>
          <a:prstGeom prst="ellipse">
            <a:avLst/>
          </a:prstGeom>
        </p:spPr>
        <p:style>
          <a:lnRef idx="1">
            <a:schemeClr val="accent5"/>
          </a:lnRef>
          <a:fillRef idx="2">
            <a:schemeClr val="accent5"/>
          </a:fillRef>
          <a:effectRef idx="1">
            <a:schemeClr val="accent5"/>
          </a:effectRef>
          <a:fontRef idx="minor">
            <a:schemeClr val="dk1"/>
          </a:fontRef>
        </p:style>
      </p:sp>
      <p:sp>
        <p:nvSpPr>
          <p:cNvPr id="20" name="Rectangle 19"/>
          <p:cNvSpPr/>
          <p:nvPr/>
        </p:nvSpPr>
        <p:spPr>
          <a:xfrm>
            <a:off x="2202866" y="4870221"/>
            <a:ext cx="1713931" cy="923330"/>
          </a:xfrm>
          <a:prstGeom prst="rect">
            <a:avLst/>
          </a:prstGeom>
        </p:spPr>
        <p:txBody>
          <a:bodyPr wrap="none">
            <a:spAutoFit/>
          </a:bodyPr>
          <a:lstStyle/>
          <a:p>
            <a:pPr lvl="0" algn="ctr"/>
            <a:r>
              <a:rPr lang="fr-FR" dirty="0" smtClean="0">
                <a:solidFill>
                  <a:schemeClr val="bg1"/>
                </a:solidFill>
                <a:latin typeface="+mj-lt"/>
              </a:rPr>
              <a:t>Environnement malsain</a:t>
            </a:r>
          </a:p>
          <a:p>
            <a:pPr lvl="0" algn="ctr"/>
            <a:r>
              <a:rPr lang="fr-FR" dirty="0" smtClean="0">
                <a:solidFill>
                  <a:schemeClr val="bg1"/>
                </a:solidFill>
                <a:latin typeface="+mj-lt"/>
              </a:rPr>
              <a:t>Faussement naturel</a:t>
            </a:r>
          </a:p>
          <a:p>
            <a:pPr lvl="0" algn="ctr"/>
            <a:r>
              <a:rPr lang="fr-FR" dirty="0" smtClean="0">
                <a:solidFill>
                  <a:schemeClr val="bg1"/>
                </a:solidFill>
                <a:latin typeface="+mj-lt"/>
              </a:rPr>
              <a:t>Maison de l’amour faux</a:t>
            </a:r>
            <a:endParaRPr lang="fr-FR" dirty="0">
              <a:solidFill>
                <a:schemeClr val="bg1"/>
              </a:solidFill>
              <a:latin typeface="+mj-lt"/>
            </a:endParaRPr>
          </a:p>
        </p:txBody>
      </p:sp>
      <p:sp>
        <p:nvSpPr>
          <p:cNvPr id="21" name="Rectangle 20"/>
          <p:cNvSpPr/>
          <p:nvPr/>
        </p:nvSpPr>
        <p:spPr>
          <a:xfrm>
            <a:off x="1845230" y="2054971"/>
            <a:ext cx="2382894" cy="687881"/>
          </a:xfrm>
          <a:prstGeom prst="rect">
            <a:avLst/>
          </a:prstGeom>
        </p:spPr>
        <p:txBody>
          <a:bodyPr wrap="square">
            <a:spAutoFit/>
          </a:bodyPr>
          <a:lstStyle/>
          <a:p>
            <a:pPr lvl="0" algn="ctr" defTabSz="711200">
              <a:lnSpc>
                <a:spcPct val="90000"/>
              </a:lnSpc>
              <a:spcBef>
                <a:spcPct val="0"/>
              </a:spcBef>
              <a:spcAft>
                <a:spcPct val="35000"/>
              </a:spcAft>
            </a:pPr>
            <a:r>
              <a:rPr lang="fr-FR" b="1" dirty="0" smtClean="0">
                <a:solidFill>
                  <a:srgbClr val="002060"/>
                </a:solidFill>
                <a:latin typeface="+mj-lt"/>
              </a:rPr>
              <a:t>Environnement sain</a:t>
            </a:r>
          </a:p>
          <a:p>
            <a:pPr lvl="0" algn="ctr" defTabSz="711200">
              <a:lnSpc>
                <a:spcPct val="90000"/>
              </a:lnSpc>
              <a:spcBef>
                <a:spcPct val="0"/>
              </a:spcBef>
              <a:spcAft>
                <a:spcPct val="35000"/>
              </a:spcAft>
            </a:pPr>
            <a:r>
              <a:rPr lang="fr-FR" b="1" dirty="0" smtClean="0">
                <a:solidFill>
                  <a:srgbClr val="002060"/>
                </a:solidFill>
                <a:latin typeface="+mj-lt"/>
              </a:rPr>
              <a:t>(maison de l’amour vrai</a:t>
            </a:r>
            <a:endParaRPr lang="fr-FR" b="1" dirty="0">
              <a:solidFill>
                <a:srgbClr val="002060"/>
              </a:solidFill>
              <a:latin typeface="+mj-lt"/>
            </a:endParaRPr>
          </a:p>
        </p:txBody>
      </p:sp>
      <p:grpSp>
        <p:nvGrpSpPr>
          <p:cNvPr id="22" name="Groupe 21"/>
          <p:cNvGrpSpPr/>
          <p:nvPr/>
        </p:nvGrpSpPr>
        <p:grpSpPr>
          <a:xfrm>
            <a:off x="2550789" y="3126030"/>
            <a:ext cx="1008101" cy="915557"/>
            <a:chOff x="3610749" y="2088228"/>
            <a:chExt cx="1008101" cy="915557"/>
          </a:xfrm>
        </p:grpSpPr>
        <p:sp>
          <p:nvSpPr>
            <p:cNvPr id="23" name="Ellipse 22"/>
            <p:cNvSpPr/>
            <p:nvPr/>
          </p:nvSpPr>
          <p:spPr>
            <a:xfrm>
              <a:off x="3610749" y="2088228"/>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24" name="Ellipse 4"/>
            <p:cNvSpPr/>
            <p:nvPr/>
          </p:nvSpPr>
          <p:spPr>
            <a:xfrm>
              <a:off x="3610749" y="2107632"/>
              <a:ext cx="1008099" cy="868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conscience</a:t>
              </a:r>
            </a:p>
            <a:p>
              <a:pPr lvl="0" algn="ctr" defTabSz="711200">
                <a:lnSpc>
                  <a:spcPct val="90000"/>
                </a:lnSpc>
                <a:spcBef>
                  <a:spcPct val="0"/>
                </a:spcBef>
                <a:spcAft>
                  <a:spcPct val="35000"/>
                </a:spcAft>
              </a:pPr>
              <a:r>
                <a:rPr lang="fr-FR" sz="1400" kern="1200" dirty="0" smtClean="0">
                  <a:latin typeface="+mj-lt"/>
                </a:rPr>
                <a:t>Nouvel homme</a:t>
              </a:r>
              <a:endParaRPr lang="fr-FR" sz="1400" kern="1200" dirty="0">
                <a:latin typeface="+mj-lt"/>
              </a:endParaRPr>
            </a:p>
          </p:txBody>
        </p:sp>
      </p:grpSp>
      <p:grpSp>
        <p:nvGrpSpPr>
          <p:cNvPr id="25" name="Groupe 24"/>
          <p:cNvGrpSpPr/>
          <p:nvPr/>
        </p:nvGrpSpPr>
        <p:grpSpPr>
          <a:xfrm>
            <a:off x="2551931" y="1045300"/>
            <a:ext cx="1008101" cy="915557"/>
            <a:chOff x="3610749" y="1951359"/>
            <a:chExt cx="1008101" cy="915557"/>
          </a:xfrm>
        </p:grpSpPr>
        <p:sp>
          <p:nvSpPr>
            <p:cNvPr id="26" name="Ellipse 25"/>
            <p:cNvSpPr/>
            <p:nvPr/>
          </p:nvSpPr>
          <p:spPr>
            <a:xfrm>
              <a:off x="3610749" y="1951359"/>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27" name="Ellipse 4"/>
            <p:cNvSpPr/>
            <p:nvPr/>
          </p:nvSpPr>
          <p:spPr>
            <a:xfrm>
              <a:off x="3758382" y="2180248"/>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parole</a:t>
              </a:r>
              <a:endParaRPr lang="fr-FR" kern="1200" dirty="0">
                <a:latin typeface="+mj-lt"/>
              </a:endParaRPr>
            </a:p>
          </p:txBody>
        </p:sp>
      </p:grpSp>
      <p:sp>
        <p:nvSpPr>
          <p:cNvPr id="28" name="Rectangle 27"/>
          <p:cNvSpPr/>
          <p:nvPr/>
        </p:nvSpPr>
        <p:spPr>
          <a:xfrm>
            <a:off x="4026" y="3943035"/>
            <a:ext cx="158417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fr-FR" sz="2000" dirty="0" smtClean="0">
                <a:solidFill>
                  <a:schemeClr val="bg1"/>
                </a:solidFill>
                <a:latin typeface="+mj-lt"/>
              </a:rPr>
              <a:t>Faux parents</a:t>
            </a:r>
          </a:p>
          <a:p>
            <a:pPr lvl="0" algn="ctr"/>
            <a:r>
              <a:rPr lang="fr-FR" sz="2000" dirty="0" smtClean="0">
                <a:solidFill>
                  <a:schemeClr val="bg1"/>
                </a:solidFill>
                <a:latin typeface="+mj-lt"/>
              </a:rPr>
              <a:t>Faux guides</a:t>
            </a:r>
          </a:p>
          <a:p>
            <a:pPr lvl="0" algn="ctr"/>
            <a:r>
              <a:rPr lang="fr-FR" sz="2000" dirty="0" smtClean="0">
                <a:solidFill>
                  <a:schemeClr val="bg1"/>
                </a:solidFill>
                <a:latin typeface="+mj-lt"/>
              </a:rPr>
              <a:t>Faux maîtres</a:t>
            </a:r>
            <a:endParaRPr lang="fr-FR" sz="2000" dirty="0">
              <a:solidFill>
                <a:schemeClr val="bg1"/>
              </a:solidFill>
              <a:latin typeface="+mj-lt"/>
            </a:endParaRPr>
          </a:p>
        </p:txBody>
      </p:sp>
      <p:sp>
        <p:nvSpPr>
          <p:cNvPr id="29" name="Rectangle 28"/>
          <p:cNvSpPr/>
          <p:nvPr/>
        </p:nvSpPr>
        <p:spPr>
          <a:xfrm>
            <a:off x="6152" y="5331886"/>
            <a:ext cx="1584177"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fr-FR" sz="2000" dirty="0" smtClean="0">
                <a:solidFill>
                  <a:schemeClr val="bg1"/>
                </a:solidFill>
                <a:latin typeface="+mj-lt"/>
              </a:rPr>
              <a:t>Amour faux</a:t>
            </a:r>
          </a:p>
          <a:p>
            <a:pPr lvl="0" algn="ctr"/>
            <a:r>
              <a:rPr lang="fr-FR" sz="2000" dirty="0" smtClean="0">
                <a:solidFill>
                  <a:schemeClr val="bg1"/>
                </a:solidFill>
                <a:latin typeface="+mj-lt"/>
              </a:rPr>
              <a:t>Vie fausse</a:t>
            </a:r>
          </a:p>
          <a:p>
            <a:pPr lvl="0" algn="ctr"/>
            <a:r>
              <a:rPr lang="fr-FR" sz="2000" dirty="0" smtClean="0">
                <a:solidFill>
                  <a:schemeClr val="bg1"/>
                </a:solidFill>
                <a:latin typeface="+mj-lt"/>
              </a:rPr>
              <a:t>Faux lignage</a:t>
            </a:r>
          </a:p>
          <a:p>
            <a:pPr lvl="0" algn="ctr"/>
            <a:r>
              <a:rPr lang="fr-FR" sz="2000" dirty="0" smtClean="0">
                <a:solidFill>
                  <a:schemeClr val="bg1"/>
                </a:solidFill>
                <a:latin typeface="+mj-lt"/>
              </a:rPr>
              <a:t>Conscience fausse</a:t>
            </a:r>
            <a:endParaRPr lang="fr-FR" sz="2000" dirty="0">
              <a:solidFill>
                <a:schemeClr val="bg1"/>
              </a:solidFill>
              <a:latin typeface="+mj-lt"/>
            </a:endParaRPr>
          </a:p>
        </p:txBody>
      </p:sp>
      <p:sp>
        <p:nvSpPr>
          <p:cNvPr id="30" name="Rectangle 29"/>
          <p:cNvSpPr/>
          <p:nvPr/>
        </p:nvSpPr>
        <p:spPr>
          <a:xfrm>
            <a:off x="7459644" y="4237163"/>
            <a:ext cx="1684355"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a:latin typeface="+mj-lt"/>
              </a:rPr>
              <a:t>Révolution par </a:t>
            </a:r>
            <a:r>
              <a:rPr lang="fr-FR" dirty="0" smtClean="0">
                <a:latin typeface="+mj-lt"/>
              </a:rPr>
              <a:t>l’indemnité (espoir universel)</a:t>
            </a:r>
          </a:p>
          <a:p>
            <a:r>
              <a:rPr lang="fr-FR" dirty="0" smtClean="0">
                <a:latin typeface="+mj-lt"/>
              </a:rPr>
              <a:t>Racine du problème : amour faux – le mal</a:t>
            </a:r>
          </a:p>
          <a:p>
            <a:r>
              <a:rPr lang="fr-FR" dirty="0" smtClean="0">
                <a:latin typeface="+mj-lt"/>
              </a:rPr>
              <a:t>(reniement, exode, exil détachement)</a:t>
            </a:r>
          </a:p>
          <a:p>
            <a:r>
              <a:rPr lang="fr-FR" dirty="0" smtClean="0">
                <a:latin typeface="+mj-lt"/>
              </a:rPr>
              <a:t>Être dans ce monde sans être de ce monde</a:t>
            </a:r>
            <a:endParaRPr lang="fr-FR" dirty="0">
              <a:latin typeface="+mj-lt"/>
            </a:endParaRPr>
          </a:p>
        </p:txBody>
      </p:sp>
      <p:sp>
        <p:nvSpPr>
          <p:cNvPr id="31" name="Rectangle 30"/>
          <p:cNvSpPr/>
          <p:nvPr/>
        </p:nvSpPr>
        <p:spPr>
          <a:xfrm>
            <a:off x="4067944" y="4237619"/>
            <a:ext cx="1673856" cy="230832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latin typeface="+mj-lt"/>
              </a:rPr>
              <a:t>Révolution violente</a:t>
            </a:r>
          </a:p>
          <a:p>
            <a:r>
              <a:rPr lang="fr-FR" dirty="0" smtClean="0">
                <a:latin typeface="+mj-lt"/>
              </a:rPr>
              <a:t>(désespoir universel)</a:t>
            </a:r>
          </a:p>
          <a:p>
            <a:r>
              <a:rPr lang="fr-FR" dirty="0" smtClean="0">
                <a:latin typeface="+mj-lt"/>
              </a:rPr>
              <a:t>Racine du problème : </a:t>
            </a:r>
          </a:p>
          <a:p>
            <a:r>
              <a:rPr lang="fr-FR" dirty="0" smtClean="0">
                <a:latin typeface="+mj-lt"/>
              </a:rPr>
              <a:t>propriété privée - Dieu</a:t>
            </a:r>
          </a:p>
          <a:p>
            <a:r>
              <a:rPr lang="fr-FR" dirty="0" smtClean="0">
                <a:latin typeface="+mj-lt"/>
              </a:rPr>
              <a:t>Blasphème</a:t>
            </a:r>
          </a:p>
          <a:p>
            <a:r>
              <a:rPr lang="fr-FR" dirty="0" smtClean="0">
                <a:latin typeface="+mj-lt"/>
              </a:rPr>
              <a:t>Rébellion</a:t>
            </a:r>
          </a:p>
          <a:p>
            <a:r>
              <a:rPr lang="fr-FR" dirty="0" smtClean="0">
                <a:latin typeface="+mj-lt"/>
              </a:rPr>
              <a:t>Accusation</a:t>
            </a:r>
          </a:p>
          <a:p>
            <a:r>
              <a:rPr lang="fr-FR" dirty="0" smtClean="0">
                <a:latin typeface="+mj-lt"/>
              </a:rPr>
              <a:t>Violence</a:t>
            </a:r>
            <a:endParaRPr lang="fr-FR" dirty="0"/>
          </a:p>
        </p:txBody>
      </p:sp>
      <p:cxnSp>
        <p:nvCxnSpPr>
          <p:cNvPr id="35" name="Connecteur droit avec flèche 34"/>
          <p:cNvCxnSpPr/>
          <p:nvPr/>
        </p:nvCxnSpPr>
        <p:spPr>
          <a:xfrm flipV="1">
            <a:off x="3002255" y="4026064"/>
            <a:ext cx="0" cy="9326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8" name="Rectangle 37"/>
          <p:cNvSpPr/>
          <p:nvPr/>
        </p:nvSpPr>
        <p:spPr>
          <a:xfrm>
            <a:off x="5741354" y="4256188"/>
            <a:ext cx="1718291" cy="2585323"/>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latin typeface="+mj-lt"/>
              </a:rPr>
              <a:t>Révolution non violente</a:t>
            </a:r>
          </a:p>
          <a:p>
            <a:r>
              <a:rPr lang="fr-FR" dirty="0" smtClean="0">
                <a:latin typeface="+mj-lt"/>
              </a:rPr>
              <a:t>(espoir d’opprimé)</a:t>
            </a:r>
          </a:p>
          <a:p>
            <a:r>
              <a:rPr lang="fr-FR" dirty="0" smtClean="0">
                <a:latin typeface="+mj-lt"/>
              </a:rPr>
              <a:t>Racine du problème : </a:t>
            </a:r>
          </a:p>
          <a:p>
            <a:r>
              <a:rPr lang="fr-FR" dirty="0" smtClean="0">
                <a:latin typeface="+mj-lt"/>
              </a:rPr>
              <a:t>Injustice politique </a:t>
            </a:r>
          </a:p>
          <a:p>
            <a:r>
              <a:rPr lang="fr-FR" dirty="0" smtClean="0">
                <a:latin typeface="+mj-lt"/>
              </a:rPr>
              <a:t>et sociale</a:t>
            </a:r>
          </a:p>
          <a:p>
            <a:r>
              <a:rPr lang="fr-FR" dirty="0" smtClean="0">
                <a:latin typeface="+mj-lt"/>
              </a:rPr>
              <a:t>Désobéissance civile</a:t>
            </a:r>
          </a:p>
          <a:p>
            <a:r>
              <a:rPr lang="fr-FR" dirty="0" smtClean="0">
                <a:latin typeface="+mj-lt"/>
              </a:rPr>
              <a:t>Boycott</a:t>
            </a:r>
          </a:p>
          <a:p>
            <a:r>
              <a:rPr lang="fr-FR" dirty="0" smtClean="0">
                <a:latin typeface="+mj-lt"/>
              </a:rPr>
              <a:t>Résistance passive</a:t>
            </a:r>
          </a:p>
          <a:p>
            <a:r>
              <a:rPr lang="fr-FR" dirty="0" smtClean="0">
                <a:latin typeface="+mj-lt"/>
              </a:rPr>
              <a:t>Satyagraha</a:t>
            </a:r>
            <a:endParaRPr lang="fr-FR" dirty="0"/>
          </a:p>
        </p:txBody>
      </p:sp>
      <p:sp>
        <p:nvSpPr>
          <p:cNvPr id="39" name="Arc 39"/>
          <p:cNvSpPr>
            <a:spLocks/>
          </p:cNvSpPr>
          <p:nvPr/>
        </p:nvSpPr>
        <p:spPr bwMode="auto">
          <a:xfrm rot="20700407" flipH="1" flipV="1">
            <a:off x="1986835" y="139250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40" name="Arc 39"/>
          <p:cNvSpPr>
            <a:spLocks/>
          </p:cNvSpPr>
          <p:nvPr/>
        </p:nvSpPr>
        <p:spPr bwMode="auto">
          <a:xfrm rot="10112594" flipH="1" flipV="1">
            <a:off x="1879614" y="173619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41" name="Rectangle 40"/>
          <p:cNvSpPr/>
          <p:nvPr/>
        </p:nvSpPr>
        <p:spPr>
          <a:xfrm>
            <a:off x="4778396" y="1427704"/>
            <a:ext cx="4250907" cy="181588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2000" b="1" dirty="0" smtClean="0"/>
              <a:t>Révolution de la conscience </a:t>
            </a:r>
          </a:p>
          <a:p>
            <a:pPr algn="ctr"/>
            <a:r>
              <a:rPr lang="fr-FR" sz="2000" b="1" dirty="0" smtClean="0"/>
              <a:t>Se lier au bien symboliquement</a:t>
            </a:r>
          </a:p>
          <a:p>
            <a:pPr algn="ctr"/>
            <a:r>
              <a:rPr lang="fr-FR" dirty="0" smtClean="0"/>
              <a:t>(reprogrammation – reset)</a:t>
            </a:r>
          </a:p>
          <a:p>
            <a:pPr algn="ctr"/>
            <a:r>
              <a:rPr lang="fr-FR" dirty="0" smtClean="0"/>
              <a:t>Recréation du moi par la parole, </a:t>
            </a:r>
          </a:p>
          <a:p>
            <a:pPr algn="ctr"/>
            <a:r>
              <a:rPr lang="fr-FR" dirty="0" smtClean="0"/>
              <a:t>dans le refuge (bouddhisme) ou l’arche</a:t>
            </a:r>
          </a:p>
          <a:p>
            <a:pPr algn="ctr"/>
            <a:r>
              <a:rPr lang="fr-FR" dirty="0" smtClean="0"/>
              <a:t>Alignement vertical (zénith), craindre Dieu</a:t>
            </a:r>
            <a:endParaRPr lang="fr-FR" dirty="0"/>
          </a:p>
        </p:txBody>
      </p:sp>
      <p:sp>
        <p:nvSpPr>
          <p:cNvPr id="43" name="Rectangle 42"/>
          <p:cNvSpPr/>
          <p:nvPr/>
        </p:nvSpPr>
        <p:spPr>
          <a:xfrm>
            <a:off x="4228124" y="3367843"/>
            <a:ext cx="4808371" cy="61555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1600" b="1" dirty="0" smtClean="0">
                <a:latin typeface="+mj-lt"/>
              </a:rPr>
              <a:t>Degré Zéro </a:t>
            </a:r>
            <a:r>
              <a:rPr lang="fr-FR" sz="1600" b="1" dirty="0" smtClean="0">
                <a:latin typeface="+mj-lt"/>
              </a:rPr>
              <a:t>(sevrage) – fin de l’ancien monde et début du nouveau</a:t>
            </a:r>
          </a:p>
          <a:p>
            <a:pPr algn="ctr"/>
            <a:r>
              <a:rPr lang="fr-FR" b="1" dirty="0" smtClean="0">
                <a:latin typeface="+mj-lt"/>
              </a:rPr>
              <a:t>Se séparer du mal dans la douleur, se tenir devant Dieu</a:t>
            </a:r>
            <a:endParaRPr lang="fr-FR" b="1" dirty="0">
              <a:latin typeface="+mj-lt"/>
            </a:endParaRPr>
          </a:p>
        </p:txBody>
      </p:sp>
      <p:sp>
        <p:nvSpPr>
          <p:cNvPr id="44" name="Rectangle 43"/>
          <p:cNvSpPr/>
          <p:nvPr/>
        </p:nvSpPr>
        <p:spPr>
          <a:xfrm>
            <a:off x="4778395" y="151828"/>
            <a:ext cx="425090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a:t>Révolution </a:t>
            </a:r>
            <a:r>
              <a:rPr lang="fr-FR" b="1" dirty="0" smtClean="0"/>
              <a:t>du cœur</a:t>
            </a:r>
          </a:p>
          <a:p>
            <a:pPr algn="ctr"/>
            <a:r>
              <a:rPr lang="fr-FR" b="1" dirty="0" smtClean="0"/>
              <a:t>Incarner le bien substantiellement</a:t>
            </a:r>
          </a:p>
          <a:p>
            <a:pPr algn="ctr"/>
            <a:r>
              <a:rPr lang="fr-FR" b="1" dirty="0" smtClean="0"/>
              <a:t>Aimer Dieu, aimer son prochain</a:t>
            </a:r>
          </a:p>
          <a:p>
            <a:pPr algn="ctr"/>
            <a:r>
              <a:rPr lang="fr-FR" b="1" dirty="0" smtClean="0"/>
              <a:t>Subjuguer le mal naturellement</a:t>
            </a:r>
            <a:endParaRPr lang="fr-FR" b="1" dirty="0"/>
          </a:p>
        </p:txBody>
      </p:sp>
      <p:cxnSp>
        <p:nvCxnSpPr>
          <p:cNvPr id="45" name="Connecteur droit avec flèche 44"/>
          <p:cNvCxnSpPr/>
          <p:nvPr/>
        </p:nvCxnSpPr>
        <p:spPr>
          <a:xfrm>
            <a:off x="3027594" y="1960857"/>
            <a:ext cx="9083" cy="11726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8" name="Rectangle 47"/>
          <p:cNvSpPr/>
          <p:nvPr/>
        </p:nvSpPr>
        <p:spPr>
          <a:xfrm>
            <a:off x="2039714" y="4450866"/>
            <a:ext cx="192507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solidFill>
                  <a:srgbClr val="002060"/>
                </a:solidFill>
                <a:latin typeface="+mj-lt"/>
              </a:rPr>
              <a:t>Révolution par l’indemnité</a:t>
            </a:r>
            <a:endParaRPr lang="fr-FR" dirty="0">
              <a:solidFill>
                <a:srgbClr val="002060"/>
              </a:solidFill>
              <a:latin typeface="+mj-lt"/>
            </a:endParaRPr>
          </a:p>
        </p:txBody>
      </p:sp>
      <p:sp>
        <p:nvSpPr>
          <p:cNvPr id="49" name="Rectangle 48"/>
          <p:cNvSpPr/>
          <p:nvPr/>
        </p:nvSpPr>
        <p:spPr>
          <a:xfrm>
            <a:off x="2760534" y="2724559"/>
            <a:ext cx="53412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solidFill>
                  <a:srgbClr val="002060"/>
                </a:solidFill>
                <a:latin typeface="+mj-lt"/>
              </a:rPr>
              <a:t>grâce</a:t>
            </a:r>
            <a:endParaRPr lang="fr-FR" dirty="0">
              <a:solidFill>
                <a:srgbClr val="002060"/>
              </a:solidFill>
              <a:latin typeface="+mj-lt"/>
            </a:endParaRPr>
          </a:p>
        </p:txBody>
      </p:sp>
      <p:grpSp>
        <p:nvGrpSpPr>
          <p:cNvPr id="32" name="Groupe 31"/>
          <p:cNvGrpSpPr/>
          <p:nvPr/>
        </p:nvGrpSpPr>
        <p:grpSpPr>
          <a:xfrm>
            <a:off x="2532626" y="57378"/>
            <a:ext cx="1008101" cy="915557"/>
            <a:chOff x="3610749" y="1951359"/>
            <a:chExt cx="1008101" cy="915557"/>
          </a:xfrm>
        </p:grpSpPr>
        <p:sp>
          <p:nvSpPr>
            <p:cNvPr id="33" name="Ellipse 32"/>
            <p:cNvSpPr/>
            <p:nvPr/>
          </p:nvSpPr>
          <p:spPr>
            <a:xfrm>
              <a:off x="3610749" y="1951359"/>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34" name="Ellipse 4"/>
            <p:cNvSpPr/>
            <p:nvPr/>
          </p:nvSpPr>
          <p:spPr>
            <a:xfrm>
              <a:off x="3758382" y="2180248"/>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Amour vrai</a:t>
              </a:r>
              <a:endParaRPr lang="fr-FR" kern="1200" dirty="0">
                <a:latin typeface="+mj-lt"/>
              </a:endParaRPr>
            </a:p>
          </p:txBody>
        </p:sp>
      </p:grpSp>
    </p:spTree>
    <p:extLst>
      <p:ext uri="{BB962C8B-B14F-4D97-AF65-F5344CB8AC3E}">
        <p14:creationId xmlns:p14="http://schemas.microsoft.com/office/powerpoint/2010/main" val="42625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llipse 1"/>
          <p:cNvSpPr/>
          <p:nvPr/>
        </p:nvSpPr>
        <p:spPr>
          <a:xfrm>
            <a:off x="1160517" y="2443649"/>
            <a:ext cx="1384581" cy="1422718"/>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dirty="0">
                <a:latin typeface="Bodoni MT Condensed"/>
                <a:ea typeface="Calibri"/>
                <a:cs typeface="Times New Roman"/>
              </a:rPr>
              <a:t>Conscience</a:t>
            </a:r>
            <a:endParaRPr lang="fr-FR" sz="2000" dirty="0">
              <a:ea typeface="Calibri"/>
              <a:cs typeface="Times New Roman"/>
            </a:endParaRPr>
          </a:p>
          <a:p>
            <a:pPr algn="ctr">
              <a:lnSpc>
                <a:spcPct val="115000"/>
              </a:lnSpc>
              <a:spcAft>
                <a:spcPts val="1000"/>
              </a:spcAft>
            </a:pPr>
            <a:r>
              <a:rPr lang="fr-FR" sz="2000" dirty="0" smtClean="0">
                <a:effectLst/>
                <a:latin typeface="Bodoni MT Condensed"/>
                <a:ea typeface="Calibri"/>
                <a:cs typeface="Times New Roman"/>
              </a:rPr>
              <a:t>Esprit</a:t>
            </a:r>
          </a:p>
        </p:txBody>
      </p:sp>
      <p:sp>
        <p:nvSpPr>
          <p:cNvPr id="19"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0" name="Rectangle 2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8" name="Ellipse 47"/>
          <p:cNvSpPr/>
          <p:nvPr/>
        </p:nvSpPr>
        <p:spPr>
          <a:xfrm>
            <a:off x="1122788" y="116632"/>
            <a:ext cx="1537944" cy="1497330"/>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800" dirty="0" smtClean="0">
                <a:effectLst/>
                <a:latin typeface="Bodoni MT Condensed"/>
                <a:ea typeface="Calibri"/>
                <a:cs typeface="Times New Roman"/>
              </a:rPr>
              <a:t>Absolu</a:t>
            </a:r>
          </a:p>
          <a:p>
            <a:pPr algn="ctr">
              <a:lnSpc>
                <a:spcPct val="115000"/>
              </a:lnSpc>
              <a:spcAft>
                <a:spcPts val="1000"/>
              </a:spcAft>
            </a:pPr>
            <a:r>
              <a:rPr lang="fr-FR" sz="2800" dirty="0" smtClean="0">
                <a:latin typeface="Bodoni MT Condensed"/>
                <a:ea typeface="Calibri"/>
                <a:cs typeface="Times New Roman"/>
              </a:rPr>
              <a:t>(amour)</a:t>
            </a:r>
            <a:endParaRPr lang="fr-FR" sz="2800" dirty="0">
              <a:effectLst/>
              <a:ea typeface="Calibri"/>
              <a:cs typeface="Times New Roman"/>
            </a:endParaRPr>
          </a:p>
        </p:txBody>
      </p:sp>
      <p:sp>
        <p:nvSpPr>
          <p:cNvPr id="49" name="Arc 39"/>
          <p:cNvSpPr>
            <a:spLocks/>
          </p:cNvSpPr>
          <p:nvPr/>
        </p:nvSpPr>
        <p:spPr bwMode="auto">
          <a:xfrm rot="20700407" flipH="1" flipV="1">
            <a:off x="819541" y="105717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50" name="Arc 39"/>
          <p:cNvSpPr>
            <a:spLocks/>
          </p:cNvSpPr>
          <p:nvPr/>
        </p:nvSpPr>
        <p:spPr bwMode="auto">
          <a:xfrm rot="10019336" flipH="1" flipV="1">
            <a:off x="666767" y="134991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51" name="Ellipse 50"/>
          <p:cNvSpPr/>
          <p:nvPr/>
        </p:nvSpPr>
        <p:spPr>
          <a:xfrm>
            <a:off x="457200" y="4801192"/>
            <a:ext cx="2877057" cy="20162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                         </a:t>
            </a:r>
          </a:p>
          <a:p>
            <a:pPr algn="ctr"/>
            <a:endParaRPr lang="fr-FR" dirty="0"/>
          </a:p>
          <a:p>
            <a:pPr algn="ctr"/>
            <a:r>
              <a:rPr lang="fr-FR" dirty="0" smtClean="0"/>
              <a:t>milieu</a:t>
            </a:r>
            <a:endParaRPr lang="fr-FR" dirty="0"/>
          </a:p>
        </p:txBody>
      </p:sp>
      <p:sp>
        <p:nvSpPr>
          <p:cNvPr id="52" name="Ellipse 51"/>
          <p:cNvSpPr/>
          <p:nvPr/>
        </p:nvSpPr>
        <p:spPr>
          <a:xfrm>
            <a:off x="1350501" y="4849889"/>
            <a:ext cx="1054519" cy="1057129"/>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dirty="0" smtClean="0">
                <a:effectLst/>
                <a:ea typeface="Calibri"/>
                <a:cs typeface="Times New Roman"/>
              </a:rPr>
              <a:t>corps</a:t>
            </a:r>
            <a:endParaRPr lang="fr-FR" dirty="0">
              <a:effectLst/>
              <a:ea typeface="Calibri"/>
              <a:cs typeface="Times New Roman"/>
            </a:endParaRPr>
          </a:p>
        </p:txBody>
      </p:sp>
      <p:sp>
        <p:nvSpPr>
          <p:cNvPr id="35" name="Rectangle 34"/>
          <p:cNvSpPr/>
          <p:nvPr/>
        </p:nvSpPr>
        <p:spPr>
          <a:xfrm>
            <a:off x="1400706" y="5001089"/>
            <a:ext cx="954107" cy="837473"/>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lnSpc>
                <a:spcPct val="115000"/>
              </a:lnSpc>
              <a:spcAft>
                <a:spcPts val="1000"/>
              </a:spcAft>
            </a:pPr>
            <a:r>
              <a:rPr lang="fr-FR" dirty="0">
                <a:latin typeface="Bodoni MT Condensed"/>
                <a:ea typeface="Calibri"/>
                <a:cs typeface="Times New Roman"/>
              </a:rPr>
              <a:t>Corps en </a:t>
            </a:r>
            <a:endParaRPr lang="fr-FR" dirty="0" smtClean="0">
              <a:latin typeface="Bodoni MT Condensed"/>
              <a:ea typeface="Calibri"/>
              <a:cs typeface="Times New Roman"/>
            </a:endParaRPr>
          </a:p>
          <a:p>
            <a:pPr algn="ctr">
              <a:lnSpc>
                <a:spcPct val="115000"/>
              </a:lnSpc>
              <a:spcAft>
                <a:spcPts val="1000"/>
              </a:spcAft>
            </a:pPr>
            <a:r>
              <a:rPr lang="fr-FR" dirty="0" smtClean="0">
                <a:latin typeface="Bodoni MT Condensed"/>
                <a:ea typeface="Calibri"/>
                <a:cs typeface="Times New Roman"/>
              </a:rPr>
              <a:t>quarantaine</a:t>
            </a:r>
            <a:endParaRPr lang="fr-FR" dirty="0">
              <a:ea typeface="Calibri"/>
              <a:cs typeface="Times New Roman"/>
            </a:endParaRPr>
          </a:p>
        </p:txBody>
      </p:sp>
      <p:sp>
        <p:nvSpPr>
          <p:cNvPr id="36" name="Flèche droite 35"/>
          <p:cNvSpPr/>
          <p:nvPr/>
        </p:nvSpPr>
        <p:spPr>
          <a:xfrm rot="16200000">
            <a:off x="1418700" y="4022508"/>
            <a:ext cx="946121" cy="64807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39" name="Connecteur droit 38"/>
          <p:cNvCxnSpPr/>
          <p:nvPr/>
        </p:nvCxnSpPr>
        <p:spPr>
          <a:xfrm flipH="1">
            <a:off x="1400706" y="4149080"/>
            <a:ext cx="954108" cy="47533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Connecteur droit 45"/>
          <p:cNvCxnSpPr/>
          <p:nvPr/>
        </p:nvCxnSpPr>
        <p:spPr>
          <a:xfrm flipH="1" flipV="1">
            <a:off x="1350502" y="4221089"/>
            <a:ext cx="1054518" cy="403321"/>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http://scriptures.lds.org/fr/biblemaps/map2.jpg"/>
          <p:cNvPicPr>
            <a:picLocks noChangeAspect="1" noChangeArrowheads="1"/>
          </p:cNvPicPr>
          <p:nvPr/>
        </p:nvPicPr>
        <p:blipFill rotWithShape="1">
          <a:blip r:embed="rId2">
            <a:extLst>
              <a:ext uri="{28A0092B-C50C-407E-A947-70E740481C1C}">
                <a14:useLocalDpi xmlns:a14="http://schemas.microsoft.com/office/drawing/2010/main" val="0"/>
              </a:ext>
            </a:extLst>
          </a:blip>
          <a:srcRect t="7094"/>
          <a:stretch/>
        </p:blipFill>
        <p:spPr bwMode="auto">
          <a:xfrm>
            <a:off x="4606958" y="3988263"/>
            <a:ext cx="3672408" cy="2803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ïse recevant les tables de la Loi, Marc Chag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383" y="1372176"/>
            <a:ext cx="3200869" cy="3276526"/>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vers le bas 3"/>
          <p:cNvSpPr/>
          <p:nvPr/>
        </p:nvSpPr>
        <p:spPr>
          <a:xfrm>
            <a:off x="1607696" y="1412790"/>
            <a:ext cx="576064" cy="1166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descr="http://upload.wikimedia.org/wikipedia/commons/thumb/3/35/Felix-Joseph_Barrias_-_Annointing_of_David_by_Saul.jpg/311px-Felix-Joseph_Barrias_-_Annointing_of_David_by_Sau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47627"/>
            <a:ext cx="3810919" cy="2924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670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anim calcmode="lin" valueType="num">
                                      <p:cBhvr>
                                        <p:cTn id="51" dur="500" fill="hold"/>
                                        <p:tgtEl>
                                          <p:spTgt spid="1027"/>
                                        </p:tgtEl>
                                        <p:attrNameLst>
                                          <p:attrName>ppt_w</p:attrName>
                                        </p:attrNameLst>
                                      </p:cBhvr>
                                      <p:tavLst>
                                        <p:tav tm="0">
                                          <p:val>
                                            <p:fltVal val="0"/>
                                          </p:val>
                                        </p:tav>
                                        <p:tav tm="100000">
                                          <p:val>
                                            <p:strVal val="#ppt_w"/>
                                          </p:val>
                                        </p:tav>
                                      </p:tavLst>
                                    </p:anim>
                                    <p:anim calcmode="lin" valueType="num">
                                      <p:cBhvr>
                                        <p:cTn id="52" dur="500" fill="hold"/>
                                        <p:tgtEl>
                                          <p:spTgt spid="1027"/>
                                        </p:tgtEl>
                                        <p:attrNameLst>
                                          <p:attrName>ppt_h</p:attrName>
                                        </p:attrNameLst>
                                      </p:cBhvr>
                                      <p:tavLst>
                                        <p:tav tm="0">
                                          <p:val>
                                            <p:fltVal val="0"/>
                                          </p:val>
                                        </p:tav>
                                        <p:tav tm="100000">
                                          <p:val>
                                            <p:strVal val="#ppt_h"/>
                                          </p:val>
                                        </p:tav>
                                      </p:tavLst>
                                    </p:anim>
                                    <p:animEffect transition="in" filter="fade">
                                      <p:cBhvr>
                                        <p:cTn id="5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52"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Luc Ferry et la « révolution de l’amour »</a:t>
            </a:r>
            <a:endParaRPr lang="fr-FR" dirty="0"/>
          </a:p>
        </p:txBody>
      </p:sp>
      <p:pic>
        <p:nvPicPr>
          <p:cNvPr id="3074" name="Picture 2" descr="Couverture de La révolution de l'amour pour une spiritualité laïq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1700807"/>
            <a:ext cx="2930682" cy="4746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6578549"/>
            <a:ext cx="5292080" cy="307777"/>
          </a:xfrm>
          <a:prstGeom prst="rect">
            <a:avLst/>
          </a:prstGeom>
        </p:spPr>
        <p:txBody>
          <a:bodyPr wrap="square">
            <a:spAutoFit/>
          </a:bodyPr>
          <a:lstStyle/>
          <a:p>
            <a:r>
              <a:rPr lang="fr-FR" sz="1400" dirty="0"/>
              <a:t>Entretien au magazine « Le Point » N° </a:t>
            </a:r>
            <a:r>
              <a:rPr lang="fr-FR" sz="1400" dirty="0" smtClean="0"/>
              <a:t>2166 </a:t>
            </a:r>
            <a:r>
              <a:rPr lang="fr-FR" sz="1400" dirty="0"/>
              <a:t>- 20 mars 2014</a:t>
            </a:r>
          </a:p>
        </p:txBody>
      </p:sp>
      <p:sp>
        <p:nvSpPr>
          <p:cNvPr id="6" name="Larme 5"/>
          <p:cNvSpPr/>
          <p:nvPr/>
        </p:nvSpPr>
        <p:spPr>
          <a:xfrm>
            <a:off x="179512" y="1700807"/>
            <a:ext cx="5544616" cy="4877741"/>
          </a:xfrm>
          <a:prstGeom prst="teardrop">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000" dirty="0">
                <a:latin typeface="+mj-lt"/>
              </a:rPr>
              <a:t>« C’est aujourd’hui non plus le cosmos, le divin, l’Histoire, ou la déconstruction qui donnent du sens à nos vies, mais ce sentiment très particulier qu’est l’amour depuis qu’il s’est introduit dans la famille (…) Nous vivons une révolution dans l’ordre du sacré. Le sacré, ce n’est plus le religieux opposé au profane, mais ce pour quoi on peut se sacrifier. L’histoire du sacré est celle des guerres. Autrefois, on mourait pour Dieu, la patrie, ou la révolution. Les seuls êtres pour lesquels nous serions prêts à risquer nos vies, ce sont des personnes de chair et de sang, pas des abstractions. »</a:t>
            </a:r>
          </a:p>
        </p:txBody>
      </p:sp>
    </p:spTree>
    <p:extLst>
      <p:ext uri="{BB962C8B-B14F-4D97-AF65-F5344CB8AC3E}">
        <p14:creationId xmlns:p14="http://schemas.microsoft.com/office/powerpoint/2010/main" val="168787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ivegalerie.com/img/oeuvre/200707/web/13124.jpg"/>
          <p:cNvPicPr>
            <a:picLocks noChangeAspect="1" noChangeArrowheads="1"/>
          </p:cNvPicPr>
          <p:nvPr/>
        </p:nvPicPr>
        <p:blipFill>
          <a:blip r:embed="rId2"/>
          <a:srcRect l="24826" t="28638" r="30904" b="12897"/>
          <a:stretch>
            <a:fillRect/>
          </a:stretch>
        </p:blipFill>
        <p:spPr bwMode="auto">
          <a:xfrm>
            <a:off x="126445" y="2511986"/>
            <a:ext cx="3542717" cy="4093428"/>
          </a:xfrm>
          <a:prstGeom prst="rect">
            <a:avLst/>
          </a:prstGeom>
          <a:noFill/>
          <a:ln w="9525">
            <a:noFill/>
            <a:miter lim="800000"/>
            <a:headEnd/>
            <a:tailEnd/>
          </a:ln>
        </p:spPr>
      </p:pic>
      <p:sp>
        <p:nvSpPr>
          <p:cNvPr id="5" name="Rectangle 16"/>
          <p:cNvSpPr>
            <a:spLocks noChangeArrowheads="1"/>
          </p:cNvSpPr>
          <p:nvPr/>
        </p:nvSpPr>
        <p:spPr bwMode="auto">
          <a:xfrm>
            <a:off x="1" y="1488559"/>
            <a:ext cx="9143999" cy="1015663"/>
          </a:xfrm>
          <a:prstGeom prst="rect">
            <a:avLst/>
          </a:prstGeom>
          <a:noFill/>
          <a:ln w="9525">
            <a:noFill/>
            <a:miter lim="800000"/>
            <a:headEnd/>
            <a:tailEnd/>
          </a:ln>
        </p:spPr>
        <p:txBody>
          <a:bodyPr wrap="square">
            <a:spAutoFit/>
          </a:bodyPr>
          <a:lstStyle/>
          <a:p>
            <a:r>
              <a:rPr lang="fr-FR" sz="2000" i="1" dirty="0">
                <a:latin typeface="Garamond" pitchFamily="18" charset="0"/>
              </a:rPr>
              <a:t>Au détour d’un beau jardin, elle accourut parmi les fleurs et  les plantes méditerranéennes, </a:t>
            </a:r>
            <a:r>
              <a:rPr lang="fr-FR" sz="2000" i="1" dirty="0">
                <a:solidFill>
                  <a:srgbClr val="FF0000"/>
                </a:solidFill>
                <a:latin typeface="Garamond" pitchFamily="18" charset="0"/>
              </a:rPr>
              <a:t>aussi radieuse que la lumière</a:t>
            </a:r>
            <a:r>
              <a:rPr lang="fr-FR" sz="2000" i="1" dirty="0">
                <a:latin typeface="Garamond" pitchFamily="18" charset="0"/>
              </a:rPr>
              <a:t>. Belle à en avoir le vertige. Jeune à douter de son âge. </a:t>
            </a:r>
            <a:r>
              <a:rPr lang="fr-FR" sz="2000" i="1" dirty="0">
                <a:solidFill>
                  <a:srgbClr val="FF0000"/>
                </a:solidFill>
                <a:latin typeface="Garamond" pitchFamily="18" charset="0"/>
              </a:rPr>
              <a:t>Nous nous reconnûmes </a:t>
            </a:r>
            <a:r>
              <a:rPr lang="fr-FR" sz="2000" i="1" dirty="0">
                <a:latin typeface="Garamond" pitchFamily="18" charset="0"/>
              </a:rPr>
              <a:t>comme après une longue absence de plusieurs siècles et </a:t>
            </a:r>
            <a:r>
              <a:rPr lang="fr-FR" sz="2000" i="1" dirty="0">
                <a:solidFill>
                  <a:srgbClr val="FF0000"/>
                </a:solidFill>
                <a:latin typeface="Garamond" pitchFamily="18" charset="0"/>
              </a:rPr>
              <a:t>nous fûmes en accord pour une nouvelle première fois. </a:t>
            </a:r>
            <a:endParaRPr lang="fr-FR" sz="2000" dirty="0">
              <a:solidFill>
                <a:srgbClr val="FF0000"/>
              </a:solidFill>
              <a:latin typeface="Calibri" pitchFamily="34" charset="0"/>
            </a:endParaRPr>
          </a:p>
        </p:txBody>
      </p:sp>
      <p:sp>
        <p:nvSpPr>
          <p:cNvPr id="6" name="Rectangle 18"/>
          <p:cNvSpPr>
            <a:spLocks noChangeArrowheads="1"/>
          </p:cNvSpPr>
          <p:nvPr/>
        </p:nvSpPr>
        <p:spPr bwMode="auto">
          <a:xfrm>
            <a:off x="3669163" y="2511986"/>
            <a:ext cx="5367334" cy="4093428"/>
          </a:xfrm>
          <a:prstGeom prst="rect">
            <a:avLst/>
          </a:prstGeom>
          <a:noFill/>
          <a:ln w="9525">
            <a:noFill/>
            <a:miter lim="800000"/>
            <a:headEnd/>
            <a:tailEnd/>
          </a:ln>
        </p:spPr>
        <p:txBody>
          <a:bodyPr wrap="square">
            <a:spAutoFit/>
          </a:bodyPr>
          <a:lstStyle/>
          <a:p>
            <a:r>
              <a:rPr lang="fr-FR" sz="2000" i="1" dirty="0">
                <a:latin typeface="Garamond" pitchFamily="18" charset="0"/>
              </a:rPr>
              <a:t>Souvent, nous avions eu des yeux communs, mais les visions étaient différentes. Souvent, nous avions eu le souffle mêlé, mais nos respirations restaient dissemblables. </a:t>
            </a:r>
            <a:r>
              <a:rPr lang="fr-FR" sz="2000" i="1" dirty="0">
                <a:solidFill>
                  <a:srgbClr val="FF0000"/>
                </a:solidFill>
                <a:latin typeface="Garamond" pitchFamily="18" charset="0"/>
              </a:rPr>
              <a:t>Et voici que soudain elle était là, tout était prêt. </a:t>
            </a:r>
            <a:r>
              <a:rPr lang="fr-FR" sz="2000" i="1" dirty="0">
                <a:latin typeface="Garamond" pitchFamily="18" charset="0"/>
              </a:rPr>
              <a:t>L’amour se dégageait de nous comme une statue invisible, emplissant l’espace de la musique de ses formes, du parfum de sa vie, du pouvoir de sa signification. </a:t>
            </a:r>
            <a:r>
              <a:rPr lang="fr-FR" sz="2000" i="1" dirty="0">
                <a:solidFill>
                  <a:srgbClr val="FF0000"/>
                </a:solidFill>
                <a:latin typeface="Garamond" pitchFamily="18" charset="0"/>
              </a:rPr>
              <a:t>Voici que tout était simple</a:t>
            </a:r>
            <a:r>
              <a:rPr lang="fr-FR" sz="2000" i="1" dirty="0">
                <a:latin typeface="Garamond" pitchFamily="18" charset="0"/>
              </a:rPr>
              <a:t>. La joie, la joie grande comme la lune, ardente comme le soleil, scintillante comme les étoiles, vaste comme le Ciel. Et cela courait en nous, nous dressait face à face, l’un dans l’autre. </a:t>
            </a:r>
            <a:r>
              <a:rPr lang="fr-FR" sz="2000" i="1" dirty="0">
                <a:solidFill>
                  <a:srgbClr val="FF0000"/>
                </a:solidFill>
                <a:latin typeface="Garamond" pitchFamily="18" charset="0"/>
              </a:rPr>
              <a:t>L’heure sonnait dans nos cœurs.</a:t>
            </a:r>
            <a:r>
              <a:rPr lang="fr-FR" sz="2000" i="1" dirty="0">
                <a:latin typeface="Garamond" pitchFamily="18" charset="0"/>
              </a:rPr>
              <a:t> L’unité allait nous faire appareiller vers </a:t>
            </a:r>
            <a:r>
              <a:rPr lang="fr-FR" sz="2000" i="1" dirty="0">
                <a:solidFill>
                  <a:srgbClr val="FF0000"/>
                </a:solidFill>
                <a:latin typeface="Garamond" pitchFamily="18" charset="0"/>
              </a:rPr>
              <a:t>la région connue mais inexplorée du couple </a:t>
            </a:r>
            <a:r>
              <a:rPr lang="fr-FR" sz="2000" dirty="0">
                <a:latin typeface="Garamond" pitchFamily="18" charset="0"/>
              </a:rPr>
              <a:t>(poème de Gabriel Cousin)</a:t>
            </a:r>
            <a:endParaRPr lang="fr-FR" sz="2000" dirty="0">
              <a:latin typeface="Calibri" pitchFamily="34" charset="0"/>
            </a:endParaRPr>
          </a:p>
        </p:txBody>
      </p:sp>
      <p:sp>
        <p:nvSpPr>
          <p:cNvPr id="7" name="Titre 6"/>
          <p:cNvSpPr>
            <a:spLocks noGrp="1"/>
          </p:cNvSpPr>
          <p:nvPr>
            <p:ph type="title"/>
          </p:nvPr>
        </p:nvSpPr>
        <p:spPr/>
        <p:txBody>
          <a:bodyPr>
            <a:normAutofit/>
          </a:bodyPr>
          <a:lstStyle/>
          <a:p>
            <a:r>
              <a:rPr lang="fr-FR" sz="6600" dirty="0" smtClean="0"/>
              <a:t>« Une nouvelle première fois »</a:t>
            </a:r>
            <a:endParaRPr lang="fr-FR" sz="6600" dirty="0"/>
          </a:p>
        </p:txBody>
      </p:sp>
    </p:spTree>
    <p:extLst>
      <p:ext uri="{BB962C8B-B14F-4D97-AF65-F5344CB8AC3E}">
        <p14:creationId xmlns:p14="http://schemas.microsoft.com/office/powerpoint/2010/main" val="2554620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Cette révolution qui touche le moi profond</a:t>
            </a:r>
            <a:endParaRPr lang="fr-FR" dirty="0"/>
          </a:p>
        </p:txBody>
      </p:sp>
      <p:sp>
        <p:nvSpPr>
          <p:cNvPr id="5" name="Espace réservé du contenu 4"/>
          <p:cNvSpPr>
            <a:spLocks noGrp="1"/>
          </p:cNvSpPr>
          <p:nvPr>
            <p:ph idx="1"/>
          </p:nvPr>
        </p:nvSpPr>
        <p:spPr>
          <a:xfrm>
            <a:off x="457200" y="1600200"/>
            <a:ext cx="8229600" cy="4781128"/>
          </a:xfrm>
        </p:spPr>
        <p:txBody>
          <a:bodyPr>
            <a:normAutofit lnSpcReduction="10000"/>
          </a:bodyPr>
          <a:lstStyle/>
          <a:p>
            <a:r>
              <a:rPr lang="fr-FR" dirty="0" smtClean="0"/>
              <a:t>Révolution = révélation, lumière, flash </a:t>
            </a:r>
            <a:r>
              <a:rPr lang="fr-FR" i="1" dirty="0">
                <a:solidFill>
                  <a:srgbClr val="FF0000"/>
                </a:solidFill>
                <a:latin typeface="Garamond" pitchFamily="18" charset="0"/>
              </a:rPr>
              <a:t>aussi radieuse que la </a:t>
            </a:r>
            <a:r>
              <a:rPr lang="fr-FR" i="1" dirty="0" smtClean="0">
                <a:solidFill>
                  <a:srgbClr val="FF0000"/>
                </a:solidFill>
                <a:latin typeface="Garamond" pitchFamily="18" charset="0"/>
              </a:rPr>
              <a:t>lumière - </a:t>
            </a:r>
            <a:r>
              <a:rPr lang="fr-FR" i="1" dirty="0">
                <a:solidFill>
                  <a:srgbClr val="FF0000"/>
                </a:solidFill>
                <a:latin typeface="Garamond" pitchFamily="18" charset="0"/>
              </a:rPr>
              <a:t>Nous nous reconnûmes </a:t>
            </a:r>
            <a:endParaRPr lang="fr-FR" dirty="0" smtClean="0">
              <a:solidFill>
                <a:srgbClr val="FF0000"/>
              </a:solidFill>
            </a:endParaRPr>
          </a:p>
          <a:p>
            <a:r>
              <a:rPr lang="fr-FR" dirty="0"/>
              <a:t>Touche à l’être profond, à </a:t>
            </a:r>
            <a:r>
              <a:rPr lang="fr-FR" dirty="0" smtClean="0"/>
              <a:t>l’identité </a:t>
            </a:r>
            <a:r>
              <a:rPr lang="fr-FR" dirty="0"/>
              <a:t>unique, </a:t>
            </a:r>
            <a:r>
              <a:rPr lang="fr-FR" dirty="0" smtClean="0"/>
              <a:t>singulière, crée un « toi et moi » intime, personnel, incomparable (« le couple », et non pas un simple couple lambda) </a:t>
            </a:r>
            <a:r>
              <a:rPr lang="fr-FR" i="1" dirty="0">
                <a:solidFill>
                  <a:srgbClr val="FF0000"/>
                </a:solidFill>
                <a:latin typeface="Garamond" pitchFamily="18" charset="0"/>
              </a:rPr>
              <a:t>la région connue mais inexplorée du couple </a:t>
            </a:r>
            <a:endParaRPr lang="fr-FR" dirty="0"/>
          </a:p>
          <a:p>
            <a:r>
              <a:rPr lang="fr-FR" dirty="0" smtClean="0"/>
              <a:t>Met le « toi » et le « moi » en phase dans un espace-temps idéal (« accord parfait ») - </a:t>
            </a:r>
            <a:r>
              <a:rPr lang="fr-FR" i="1" dirty="0">
                <a:solidFill>
                  <a:srgbClr val="FF0000"/>
                </a:solidFill>
                <a:latin typeface="Garamond" pitchFamily="18" charset="0"/>
              </a:rPr>
              <a:t>soudain elle était là, tout était prêt</a:t>
            </a:r>
            <a:endParaRPr lang="fr-FR" dirty="0" smtClean="0"/>
          </a:p>
          <a:p>
            <a:r>
              <a:rPr lang="fr-FR" dirty="0" smtClean="0"/>
              <a:t>Situe le couple face à un absolu, un idéal transcendant</a:t>
            </a:r>
          </a:p>
          <a:p>
            <a:r>
              <a:rPr lang="fr-FR" dirty="0" smtClean="0"/>
              <a:t>Touche au destin personnel, alliance de fatalité impérative et de liberté, responsabilité : transforme les amants en élus, agents d’un dessein providentiel</a:t>
            </a:r>
          </a:p>
          <a:p>
            <a:r>
              <a:rPr lang="fr-FR" dirty="0" smtClean="0"/>
              <a:t>Joie exubérante, totale</a:t>
            </a:r>
            <a:r>
              <a:rPr lang="fr-FR" smtClean="0"/>
              <a:t>, plénitude </a:t>
            </a:r>
            <a:endParaRPr lang="fr-FR" dirty="0"/>
          </a:p>
        </p:txBody>
      </p:sp>
    </p:spTree>
    <p:extLst>
      <p:ext uri="{BB962C8B-B14F-4D97-AF65-F5344CB8AC3E}">
        <p14:creationId xmlns:p14="http://schemas.microsoft.com/office/powerpoint/2010/main" val="404534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semaines de la Révolution</a:t>
            </a:r>
            <a:endParaRPr lang="fr-FR" dirty="0"/>
          </a:p>
        </p:txBody>
      </p:sp>
      <p:sp>
        <p:nvSpPr>
          <p:cNvPr id="3" name="Espace réservé du contenu 2"/>
          <p:cNvSpPr>
            <a:spLocks noGrp="1"/>
          </p:cNvSpPr>
          <p:nvPr>
            <p:ph idx="1"/>
          </p:nvPr>
        </p:nvSpPr>
        <p:spPr/>
        <p:txBody>
          <a:bodyPr/>
          <a:lstStyle/>
          <a:p>
            <a:r>
              <a:rPr lang="fr-FR" dirty="0" smtClean="0">
                <a:latin typeface="+mj-lt"/>
              </a:rPr>
              <a:t>Révolution Permanente le 5 mars</a:t>
            </a:r>
          </a:p>
          <a:p>
            <a:r>
              <a:rPr lang="fr-FR" dirty="0" smtClean="0">
                <a:latin typeface="+mj-lt"/>
              </a:rPr>
              <a:t>Se faire violence le 12 mars</a:t>
            </a:r>
          </a:p>
          <a:p>
            <a:r>
              <a:rPr lang="fr-FR" dirty="0" smtClean="0">
                <a:latin typeface="+mj-lt"/>
              </a:rPr>
              <a:t>Soulèvement intérieur : la Révolution de la conscience le 19 mars</a:t>
            </a:r>
          </a:p>
          <a:p>
            <a:r>
              <a:rPr lang="fr-FR" dirty="0" smtClean="0">
                <a:latin typeface="+mj-lt"/>
              </a:rPr>
              <a:t>Calligraphie de la Révolution le 22 mars</a:t>
            </a:r>
          </a:p>
          <a:p>
            <a:r>
              <a:rPr lang="fr-FR" dirty="0" smtClean="0">
                <a:latin typeface="+mj-lt"/>
              </a:rPr>
              <a:t>Révolution du cœur le 26 mars</a:t>
            </a:r>
            <a:endParaRPr lang="fr-FR" dirty="0">
              <a:latin typeface="+mj-lt"/>
            </a:endParaRPr>
          </a:p>
        </p:txBody>
      </p:sp>
    </p:spTree>
    <p:extLst>
      <p:ext uri="{BB962C8B-B14F-4D97-AF65-F5344CB8AC3E}">
        <p14:creationId xmlns:p14="http://schemas.microsoft.com/office/powerpoint/2010/main" val="2228041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0" y="1285872"/>
            <a:ext cx="4714876" cy="5572128"/>
          </a:xfrm>
          <a:prstGeom prst="rect">
            <a:avLst/>
          </a:prstGeom>
        </p:spPr>
        <p:style>
          <a:lnRef idx="0">
            <a:schemeClr val="accent6"/>
          </a:lnRef>
          <a:fillRef idx="3">
            <a:schemeClr val="accent6"/>
          </a:fillRef>
          <a:effectRef idx="3">
            <a:schemeClr val="accent6"/>
          </a:effectRef>
          <a:fontRef idx="minor">
            <a:schemeClr val="lt1"/>
          </a:fontRef>
        </p:style>
        <p:txBody>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lt1"/>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lt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lt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lt1"/>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lt1"/>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lt1"/>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lt1"/>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lt1"/>
                </a:solidFill>
                <a:latin typeface="+mn-lt"/>
                <a:ea typeface="+mn-ea"/>
                <a:cs typeface="+mn-cs"/>
              </a:defRPr>
            </a:lvl9pPr>
          </a:lstStyle>
          <a:p>
            <a:pPr>
              <a:defRPr/>
            </a:pPr>
            <a:r>
              <a:rPr lang="fr-FR" i="1" dirty="0" smtClean="0">
                <a:solidFill>
                  <a:schemeClr val="bg1">
                    <a:lumMod val="95000"/>
                  </a:schemeClr>
                </a:solidFill>
                <a:latin typeface="Garamond" pitchFamily="18" charset="0"/>
              </a:rPr>
              <a:t>« Son corps, ses mains, et ses yeux parlent d’un infini inconnu. L’amour nous révèle l’infinie richesse de l’autre. L’amour nous révèle l’infinité de possibles dont il est fait, sa totale improbabilité et donc le miracle de notre rencontre. La révélation de l’amour est un éclair qui fait céder d’un coup notre volonté et nous remplit le cœur d’une joie infinie. L’amour est une révélation, la découverte de la valeur d’un tel individu unique qu’on ne peut confondre avec aucun autre; une valeur que nul n’avait perçue auparavant et qui ne se révèle qu’à des yeux amoureux. » (Francesco Alberoni) </a:t>
            </a:r>
            <a:endParaRPr lang="fr-FR" i="1" dirty="0">
              <a:solidFill>
                <a:schemeClr val="bg1">
                  <a:lumMod val="95000"/>
                </a:schemeClr>
              </a:solidFill>
              <a:latin typeface="Garamond" pitchFamily="18" charset="0"/>
            </a:endParaRPr>
          </a:p>
        </p:txBody>
      </p:sp>
      <p:graphicFrame>
        <p:nvGraphicFramePr>
          <p:cNvPr id="5" name="Espace réservé du contenu 6"/>
          <p:cNvGraphicFramePr>
            <a:graphicFrameLocks/>
          </p:cNvGraphicFramePr>
          <p:nvPr/>
        </p:nvGraphicFramePr>
        <p:xfrm>
          <a:off x="4714876" y="1785926"/>
          <a:ext cx="442912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http://thumbs.dreamstime.com/thumb_190/1191202760uNjJ20.jpg"/>
          <p:cNvPicPr>
            <a:picLocks noChangeAspect="1" noChangeArrowheads="1"/>
          </p:cNvPicPr>
          <p:nvPr/>
        </p:nvPicPr>
        <p:blipFill>
          <a:blip r:embed="rId7"/>
          <a:srcRect l="17500" t="17500" r="19999" b="17499"/>
          <a:stretch>
            <a:fillRect/>
          </a:stretch>
        </p:blipFill>
        <p:spPr bwMode="auto">
          <a:xfrm rot="5400000">
            <a:off x="4739604" y="3261396"/>
            <a:ext cx="1236428"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3" descr="http://thumbs.dreamstime.com/thumb_190/1191202760uNjJ20.jpg"/>
          <p:cNvPicPr>
            <a:picLocks noChangeAspect="1" noChangeArrowheads="1"/>
          </p:cNvPicPr>
          <p:nvPr/>
        </p:nvPicPr>
        <p:blipFill>
          <a:blip r:embed="rId7"/>
          <a:srcRect l="17500" t="17500" r="19999" b="17499"/>
          <a:stretch>
            <a:fillRect/>
          </a:stretch>
        </p:blipFill>
        <p:spPr bwMode="auto">
          <a:xfrm rot="5400000">
            <a:off x="7882875" y="3261398"/>
            <a:ext cx="1236398" cy="1285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9"/>
          <p:cNvSpPr>
            <a:spLocks noChangeArrowheads="1"/>
          </p:cNvSpPr>
          <p:nvPr/>
        </p:nvSpPr>
        <p:spPr bwMode="auto">
          <a:xfrm>
            <a:off x="4929188" y="3357563"/>
            <a:ext cx="803275" cy="461962"/>
          </a:xfrm>
          <a:prstGeom prst="rect">
            <a:avLst/>
          </a:prstGeom>
          <a:noFill/>
          <a:ln w="9525">
            <a:noFill/>
            <a:miter lim="800000"/>
            <a:headEnd/>
            <a:tailEnd/>
          </a:ln>
        </p:spPr>
        <p:txBody>
          <a:bodyPr wrap="none">
            <a:spAutoFit/>
          </a:bodyPr>
          <a:lstStyle/>
          <a:p>
            <a:r>
              <a:rPr lang="fr-FR" sz="2400">
                <a:latin typeface="Arial Narrow" pitchFamily="34" charset="0"/>
              </a:rPr>
              <a:t>esprit</a:t>
            </a:r>
          </a:p>
        </p:txBody>
      </p:sp>
      <p:sp>
        <p:nvSpPr>
          <p:cNvPr id="9" name="Rectangle 10"/>
          <p:cNvSpPr>
            <a:spLocks noChangeArrowheads="1"/>
          </p:cNvSpPr>
          <p:nvPr/>
        </p:nvSpPr>
        <p:spPr bwMode="auto">
          <a:xfrm>
            <a:off x="8143875" y="3357563"/>
            <a:ext cx="803275" cy="461962"/>
          </a:xfrm>
          <a:prstGeom prst="rect">
            <a:avLst/>
          </a:prstGeom>
          <a:noFill/>
          <a:ln w="9525">
            <a:noFill/>
            <a:miter lim="800000"/>
            <a:headEnd/>
            <a:tailEnd/>
          </a:ln>
        </p:spPr>
        <p:txBody>
          <a:bodyPr wrap="none">
            <a:spAutoFit/>
          </a:bodyPr>
          <a:lstStyle/>
          <a:p>
            <a:r>
              <a:rPr lang="fr-FR" sz="2400">
                <a:latin typeface="Arial Narrow" pitchFamily="34" charset="0"/>
              </a:rPr>
              <a:t>esprit</a:t>
            </a:r>
          </a:p>
        </p:txBody>
      </p:sp>
      <p:sp>
        <p:nvSpPr>
          <p:cNvPr id="10" name="Rectangle 9"/>
          <p:cNvSpPr/>
          <p:nvPr/>
        </p:nvSpPr>
        <p:spPr>
          <a:xfrm>
            <a:off x="5000625" y="4000500"/>
            <a:ext cx="803275" cy="461963"/>
          </a:xfrm>
          <a:prstGeom prst="rect">
            <a:avLst/>
          </a:prstGeom>
        </p:spPr>
        <p:txBody>
          <a:bodyPr wrap="none">
            <a:spAutoFit/>
          </a:bodyPr>
          <a:lstStyle/>
          <a:p>
            <a:pPr fontAlgn="auto">
              <a:spcBef>
                <a:spcPts val="0"/>
              </a:spcBef>
              <a:spcAft>
                <a:spcPts val="0"/>
              </a:spcAft>
              <a:defRPr/>
            </a:pPr>
            <a:r>
              <a:rPr lang="fr-FR" sz="2400" dirty="0">
                <a:solidFill>
                  <a:schemeClr val="bg1">
                    <a:lumMod val="95000"/>
                  </a:schemeClr>
                </a:solidFill>
                <a:latin typeface="Arial Narrow" pitchFamily="34" charset="0"/>
              </a:rPr>
              <a:t>corps</a:t>
            </a:r>
          </a:p>
        </p:txBody>
      </p:sp>
      <p:sp>
        <p:nvSpPr>
          <p:cNvPr id="11" name="Rectangle 10"/>
          <p:cNvSpPr/>
          <p:nvPr/>
        </p:nvSpPr>
        <p:spPr>
          <a:xfrm>
            <a:off x="8072438" y="4000500"/>
            <a:ext cx="803275" cy="461963"/>
          </a:xfrm>
          <a:prstGeom prst="rect">
            <a:avLst/>
          </a:prstGeom>
        </p:spPr>
        <p:txBody>
          <a:bodyPr>
            <a:spAutoFit/>
          </a:bodyPr>
          <a:lstStyle/>
          <a:p>
            <a:pPr fontAlgn="auto">
              <a:spcBef>
                <a:spcPts val="0"/>
              </a:spcBef>
              <a:spcAft>
                <a:spcPts val="0"/>
              </a:spcAft>
              <a:defRPr/>
            </a:pPr>
            <a:r>
              <a:rPr lang="fr-FR" sz="2400" dirty="0">
                <a:solidFill>
                  <a:schemeClr val="bg1">
                    <a:lumMod val="95000"/>
                  </a:schemeClr>
                </a:solidFill>
                <a:latin typeface="Arial Narrow" pitchFamily="34" charset="0"/>
              </a:rPr>
              <a:t>corps</a:t>
            </a:r>
          </a:p>
        </p:txBody>
      </p:sp>
      <p:sp>
        <p:nvSpPr>
          <p:cNvPr id="2" name="Rectangle 1"/>
          <p:cNvSpPr/>
          <p:nvPr/>
        </p:nvSpPr>
        <p:spPr>
          <a:xfrm>
            <a:off x="4714876" y="5954089"/>
            <a:ext cx="4429124" cy="923330"/>
          </a:xfrm>
          <a:prstGeom prst="rect">
            <a:avLst/>
          </a:prstGeom>
        </p:spPr>
        <p:txBody>
          <a:bodyPr wrap="square">
            <a:spAutoFit/>
          </a:bodyPr>
          <a:lstStyle/>
          <a:p>
            <a:r>
              <a:rPr lang="fr-FR" i="1" dirty="0">
                <a:latin typeface="Garamond" pitchFamily="18" charset="0"/>
              </a:rPr>
              <a:t>« Le couple heureux qui se reconnaît dans l’amour défie l’univers et le temps ; il se suffit, il réalise l’absolu. »  </a:t>
            </a:r>
            <a:r>
              <a:rPr lang="fr-FR" dirty="0">
                <a:latin typeface="Garamond" pitchFamily="18" charset="0"/>
              </a:rPr>
              <a:t>(Simone de Beauvoir)</a:t>
            </a:r>
          </a:p>
        </p:txBody>
      </p:sp>
    </p:spTree>
    <p:extLst>
      <p:ext uri="{BB962C8B-B14F-4D97-AF65-F5344CB8AC3E}">
        <p14:creationId xmlns:p14="http://schemas.microsoft.com/office/powerpoint/2010/main" val="3946638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révolution du cœur et le couple</a:t>
            </a:r>
            <a:endParaRPr lang="fr-FR" dirty="0"/>
          </a:p>
        </p:txBody>
      </p:sp>
      <p:sp>
        <p:nvSpPr>
          <p:cNvPr id="3" name="Espace réservé du contenu 2"/>
          <p:cNvSpPr>
            <a:spLocks noGrp="1"/>
          </p:cNvSpPr>
          <p:nvPr>
            <p:ph idx="1"/>
          </p:nvPr>
        </p:nvSpPr>
        <p:spPr/>
        <p:txBody>
          <a:bodyPr/>
          <a:lstStyle/>
          <a:p>
            <a:r>
              <a:rPr lang="fr-FR" dirty="0"/>
              <a:t>Un couple peut être tombé dans une routine qui a occulté la force du lien d’amour initial, et les deux sont devenus méconnaissables. Mais une révolution du cœur montre que le grand amour est toujours d’actualité pour eux et ils n’ont pas d’autre choix que de dire « oui » à nouveau. </a:t>
            </a:r>
          </a:p>
          <a:p>
            <a:endParaRPr lang="fr-FR" dirty="0"/>
          </a:p>
        </p:txBody>
      </p:sp>
    </p:spTree>
    <p:extLst>
      <p:ext uri="{BB962C8B-B14F-4D97-AF65-F5344CB8AC3E}">
        <p14:creationId xmlns:p14="http://schemas.microsoft.com/office/powerpoint/2010/main" val="695994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45224"/>
            <a:ext cx="4453941" cy="1200329"/>
          </a:xfrm>
          <a:prstGeom prst="rect">
            <a:avLst/>
          </a:prstGeom>
        </p:spPr>
        <p:txBody>
          <a:bodyPr wrap="square">
            <a:spAutoFit/>
          </a:bodyPr>
          <a:lstStyle/>
          <a:p>
            <a:r>
              <a:rPr lang="fr-FR" dirty="0"/>
              <a:t>Mercure : ~87,5 </a:t>
            </a:r>
            <a:r>
              <a:rPr lang="fr-FR" dirty="0" smtClean="0"/>
              <a:t>jours</a:t>
            </a:r>
            <a:endParaRPr lang="fr-FR" dirty="0"/>
          </a:p>
          <a:p>
            <a:r>
              <a:rPr lang="fr-FR" dirty="0"/>
              <a:t>Vénus : ~224,7 </a:t>
            </a:r>
            <a:r>
              <a:rPr lang="fr-FR" dirty="0" smtClean="0"/>
              <a:t>jours</a:t>
            </a:r>
            <a:endParaRPr lang="fr-FR" dirty="0"/>
          </a:p>
          <a:p>
            <a:r>
              <a:rPr lang="fr-FR" dirty="0"/>
              <a:t>Terre : ~365,2 </a:t>
            </a:r>
            <a:r>
              <a:rPr lang="fr-FR" dirty="0" smtClean="0"/>
              <a:t>jours</a:t>
            </a:r>
            <a:endParaRPr lang="fr-FR" dirty="0"/>
          </a:p>
          <a:p>
            <a:r>
              <a:rPr lang="fr-FR" dirty="0"/>
              <a:t>Mars : ~687 </a:t>
            </a:r>
            <a:r>
              <a:rPr lang="fr-FR" dirty="0" smtClean="0"/>
              <a:t>jours</a:t>
            </a:r>
            <a:r>
              <a:rPr lang="fr-FR" dirty="0"/>
              <a:t> (~1,8 </a:t>
            </a:r>
            <a:r>
              <a:rPr lang="fr-FR" dirty="0" smtClean="0"/>
              <a:t>années</a:t>
            </a:r>
            <a:endParaRPr lang="fr-FR" dirty="0"/>
          </a:p>
        </p:txBody>
      </p:sp>
      <p:sp>
        <p:nvSpPr>
          <p:cNvPr id="5" name="Rectangle 4"/>
          <p:cNvSpPr/>
          <p:nvPr/>
        </p:nvSpPr>
        <p:spPr>
          <a:xfrm>
            <a:off x="4565621" y="5466369"/>
            <a:ext cx="4572000" cy="1200329"/>
          </a:xfrm>
          <a:prstGeom prst="rect">
            <a:avLst/>
          </a:prstGeom>
        </p:spPr>
        <p:txBody>
          <a:bodyPr>
            <a:spAutoFit/>
          </a:bodyPr>
          <a:lstStyle/>
          <a:p>
            <a:r>
              <a:rPr lang="fr-FR" dirty="0"/>
              <a:t>Jupiter : ~4 331 jours</a:t>
            </a:r>
            <a:r>
              <a:rPr lang="fr-FR" baseline="30000" dirty="0">
                <a:hlinkClick r:id="rId2"/>
              </a:rPr>
              <a:t>1</a:t>
            </a:r>
            <a:r>
              <a:rPr lang="fr-FR" dirty="0"/>
              <a:t> (~12 années)</a:t>
            </a:r>
          </a:p>
          <a:p>
            <a:r>
              <a:rPr lang="fr-FR" dirty="0"/>
              <a:t>Saturne : ~10 747 jours</a:t>
            </a:r>
            <a:r>
              <a:rPr lang="fr-FR" baseline="30000" dirty="0">
                <a:hlinkClick r:id="rId2"/>
              </a:rPr>
              <a:t>1</a:t>
            </a:r>
            <a:r>
              <a:rPr lang="fr-FR" dirty="0"/>
              <a:t> (~30 années)</a:t>
            </a:r>
          </a:p>
          <a:p>
            <a:r>
              <a:rPr lang="fr-FR" dirty="0"/>
              <a:t>Uranus : ~30 589 jours</a:t>
            </a:r>
            <a:r>
              <a:rPr lang="fr-FR" baseline="30000" dirty="0">
                <a:hlinkClick r:id="rId2"/>
              </a:rPr>
              <a:t>1</a:t>
            </a:r>
            <a:r>
              <a:rPr lang="fr-FR" dirty="0"/>
              <a:t>(~84 années)</a:t>
            </a:r>
          </a:p>
          <a:p>
            <a:r>
              <a:rPr lang="fr-FR" dirty="0"/>
              <a:t>Neptune : ~59 802 jours</a:t>
            </a:r>
            <a:r>
              <a:rPr lang="fr-FR" baseline="30000" dirty="0">
                <a:hlinkClick r:id="rId2"/>
              </a:rPr>
              <a:t>1</a:t>
            </a:r>
            <a:r>
              <a:rPr lang="fr-FR" dirty="0"/>
              <a:t> (~165 années)</a:t>
            </a:r>
          </a:p>
        </p:txBody>
      </p:sp>
      <p:pic>
        <p:nvPicPr>
          <p:cNvPr id="4097" name="Picture 1" descr="Sai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55" y="188640"/>
            <a:ext cx="7372332" cy="514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68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62763" y="260648"/>
            <a:ext cx="4474597" cy="720080"/>
          </a:xfrm>
          <a:solidFill>
            <a:srgbClr val="7030A0"/>
          </a:solidFill>
        </p:spPr>
        <p:style>
          <a:lnRef idx="1">
            <a:schemeClr val="accent3"/>
          </a:lnRef>
          <a:fillRef idx="2">
            <a:schemeClr val="accent3"/>
          </a:fillRef>
          <a:effectRef idx="1">
            <a:schemeClr val="accent3"/>
          </a:effectRef>
          <a:fontRef idx="minor">
            <a:schemeClr val="dk1"/>
          </a:fontRef>
        </p:style>
        <p:txBody>
          <a:bodyPr>
            <a:noAutofit/>
          </a:bodyPr>
          <a:lstStyle/>
          <a:p>
            <a:r>
              <a:rPr lang="fr-FR" sz="2400" dirty="0" smtClean="0">
                <a:latin typeface="Garamond" pitchFamily="18" charset="0"/>
              </a:rPr>
              <a:t>Théorie </a:t>
            </a:r>
            <a:r>
              <a:rPr lang="fr-FR" sz="2400" dirty="0" err="1" smtClean="0">
                <a:latin typeface="Garamond" pitchFamily="18" charset="0"/>
              </a:rPr>
              <a:t>unificationniste</a:t>
            </a:r>
            <a:r>
              <a:rPr lang="fr-FR" sz="2400" dirty="0" smtClean="0">
                <a:latin typeface="Garamond" pitchFamily="18" charset="0"/>
              </a:rPr>
              <a:t> de la rotation et de la révolution</a:t>
            </a:r>
            <a:endParaRPr lang="fr-FR" sz="2400" dirty="0">
              <a:latin typeface="Garamond" pitchFamily="18" charset="0"/>
            </a:endParaRPr>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784845345"/>
              </p:ext>
            </p:extLst>
          </p:nvPr>
        </p:nvGraphicFramePr>
        <p:xfrm>
          <a:off x="-612576" y="68239"/>
          <a:ext cx="8229600" cy="684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39"/>
          <p:cNvSpPr>
            <a:spLocks/>
          </p:cNvSpPr>
          <p:nvPr/>
        </p:nvSpPr>
        <p:spPr bwMode="auto">
          <a:xfrm rot="5048101" flipH="1" flipV="1">
            <a:off x="2418920" y="2082343"/>
            <a:ext cx="2400130" cy="272481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6" name="Arc 39"/>
          <p:cNvSpPr>
            <a:spLocks/>
          </p:cNvSpPr>
          <p:nvPr/>
        </p:nvSpPr>
        <p:spPr bwMode="auto">
          <a:xfrm rot="15816898" flipH="1" flipV="1">
            <a:off x="2181994" y="2202170"/>
            <a:ext cx="2380546" cy="263035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grpSp>
        <p:nvGrpSpPr>
          <p:cNvPr id="10" name="Groupe 9"/>
          <p:cNvGrpSpPr/>
          <p:nvPr/>
        </p:nvGrpSpPr>
        <p:grpSpPr>
          <a:xfrm>
            <a:off x="6877658" y="3232345"/>
            <a:ext cx="622137" cy="469987"/>
            <a:chOff x="2844592" y="2393906"/>
            <a:chExt cx="622137" cy="469987"/>
          </a:xfrm>
        </p:grpSpPr>
        <p:sp>
          <p:nvSpPr>
            <p:cNvPr id="11" name="Flèche droite 10"/>
            <p:cNvSpPr/>
            <p:nvPr/>
          </p:nvSpPr>
          <p:spPr>
            <a:xfrm>
              <a:off x="2844592" y="2393906"/>
              <a:ext cx="622137" cy="469987"/>
            </a:xfrm>
            <a:prstGeom prst="rightArrow">
              <a:avLst>
                <a:gd name="adj1" fmla="val 60000"/>
                <a:gd name="adj2" fmla="val 50000"/>
              </a:avLst>
            </a:prstGeom>
          </p:spPr>
          <p:style>
            <a:lnRef idx="0">
              <a:schemeClr val="lt1">
                <a:hueOff val="0"/>
                <a:satOff val="0"/>
                <a:lumOff val="0"/>
                <a:alphaOff val="0"/>
              </a:schemeClr>
            </a:lnRef>
            <a:fillRef idx="1">
              <a:schemeClr val="accent2">
                <a:hueOff val="10518374"/>
                <a:satOff val="-61895"/>
                <a:lumOff val="2355"/>
                <a:alphaOff val="0"/>
              </a:schemeClr>
            </a:fillRef>
            <a:effectRef idx="0">
              <a:schemeClr val="accent2">
                <a:hueOff val="10518374"/>
                <a:satOff val="-61895"/>
                <a:lumOff val="2355"/>
                <a:alphaOff val="0"/>
              </a:schemeClr>
            </a:effectRef>
            <a:fontRef idx="minor">
              <a:schemeClr val="lt1"/>
            </a:fontRef>
          </p:style>
        </p:sp>
        <p:sp>
          <p:nvSpPr>
            <p:cNvPr id="12" name="Flèche droite 4"/>
            <p:cNvSpPr/>
            <p:nvPr/>
          </p:nvSpPr>
          <p:spPr>
            <a:xfrm rot="10800000">
              <a:off x="2844592" y="2487903"/>
              <a:ext cx="481141" cy="281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cxnSp>
        <p:nvCxnSpPr>
          <p:cNvPr id="14" name="Connecteur droit avec flèche 13"/>
          <p:cNvCxnSpPr/>
          <p:nvPr/>
        </p:nvCxnSpPr>
        <p:spPr>
          <a:xfrm flipH="1" flipV="1">
            <a:off x="5918112" y="2487331"/>
            <a:ext cx="180021" cy="1979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flipH="1">
            <a:off x="5419174" y="4466392"/>
            <a:ext cx="1357917" cy="646331"/>
          </a:xfrm>
          <a:prstGeom prst="rect">
            <a:avLst/>
          </a:prstGeom>
        </p:spPr>
        <p:txBody>
          <a:bodyPr wrap="square">
            <a:spAutoFit/>
          </a:bodyPr>
          <a:lstStyle/>
          <a:p>
            <a:pPr lvl="0" algn="ctr"/>
            <a:r>
              <a:rPr lang="fr-FR" dirty="0" smtClean="0"/>
              <a:t>1. Rotation sur son axe</a:t>
            </a:r>
            <a:endParaRPr lang="fr-FR" dirty="0"/>
          </a:p>
        </p:txBody>
      </p:sp>
      <p:sp>
        <p:nvSpPr>
          <p:cNvPr id="18" name="Rectangle 17"/>
          <p:cNvSpPr/>
          <p:nvPr/>
        </p:nvSpPr>
        <p:spPr>
          <a:xfrm>
            <a:off x="7550246" y="3213917"/>
            <a:ext cx="1585947"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fr-FR" sz="2400" dirty="0" smtClean="0">
                <a:latin typeface="+mj-lt"/>
              </a:rPr>
              <a:t>Force centrifuge</a:t>
            </a:r>
            <a:endParaRPr lang="fr-FR" sz="2400" dirty="0">
              <a:latin typeface="+mj-lt"/>
            </a:endParaRPr>
          </a:p>
        </p:txBody>
      </p:sp>
      <p:sp>
        <p:nvSpPr>
          <p:cNvPr id="19" name="Rectangle 18"/>
          <p:cNvSpPr/>
          <p:nvPr/>
        </p:nvSpPr>
        <p:spPr>
          <a:xfrm>
            <a:off x="4010827" y="3877139"/>
            <a:ext cx="1166538"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dirty="0" smtClean="0"/>
              <a:t>centripète</a:t>
            </a:r>
            <a:endParaRPr lang="fr-FR" dirty="0"/>
          </a:p>
        </p:txBody>
      </p:sp>
      <p:sp>
        <p:nvSpPr>
          <p:cNvPr id="23" name="Rectangle 22"/>
          <p:cNvSpPr/>
          <p:nvPr/>
        </p:nvSpPr>
        <p:spPr>
          <a:xfrm>
            <a:off x="4355976" y="2837630"/>
            <a:ext cx="716991"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dirty="0" smtClean="0"/>
              <a:t>Force</a:t>
            </a:r>
            <a:endParaRPr lang="fr-FR" dirty="0"/>
          </a:p>
        </p:txBody>
      </p:sp>
      <p:sp>
        <p:nvSpPr>
          <p:cNvPr id="24" name="Rectangle 23"/>
          <p:cNvSpPr/>
          <p:nvPr/>
        </p:nvSpPr>
        <p:spPr>
          <a:xfrm>
            <a:off x="2522269" y="2359506"/>
            <a:ext cx="1833707" cy="369332"/>
          </a:xfrm>
          <a:prstGeom prst="rect">
            <a:avLst/>
          </a:prstGeom>
        </p:spPr>
        <p:txBody>
          <a:bodyPr wrap="none">
            <a:spAutoFit/>
          </a:bodyPr>
          <a:lstStyle/>
          <a:p>
            <a:pPr lvl="0"/>
            <a:r>
              <a:rPr lang="fr-FR" dirty="0" smtClean="0"/>
              <a:t>Action de donner</a:t>
            </a:r>
            <a:endParaRPr lang="fr-FR" dirty="0"/>
          </a:p>
        </p:txBody>
      </p:sp>
      <p:sp>
        <p:nvSpPr>
          <p:cNvPr id="25" name="Rectangle 24"/>
          <p:cNvSpPr/>
          <p:nvPr/>
        </p:nvSpPr>
        <p:spPr>
          <a:xfrm>
            <a:off x="2835142" y="4773916"/>
            <a:ext cx="1207959" cy="369332"/>
          </a:xfrm>
          <a:prstGeom prst="rect">
            <a:avLst/>
          </a:prstGeom>
        </p:spPr>
        <p:txBody>
          <a:bodyPr wrap="none">
            <a:spAutoFit/>
          </a:bodyPr>
          <a:lstStyle/>
          <a:p>
            <a:pPr lvl="0"/>
            <a:r>
              <a:rPr lang="fr-FR" dirty="0" smtClean="0"/>
              <a:t>Et recevoir</a:t>
            </a:r>
            <a:endParaRPr lang="fr-FR" dirty="0"/>
          </a:p>
        </p:txBody>
      </p:sp>
      <p:sp>
        <p:nvSpPr>
          <p:cNvPr id="26" name="Rectangle 25"/>
          <p:cNvSpPr/>
          <p:nvPr/>
        </p:nvSpPr>
        <p:spPr>
          <a:xfrm>
            <a:off x="4714471" y="5805264"/>
            <a:ext cx="4287071"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r>
              <a:rPr lang="fr-FR" dirty="0" smtClean="0">
                <a:latin typeface="Arial Black" pitchFamily="34" charset="0"/>
              </a:rPr>
              <a:t>Fondement des Quatre Positions</a:t>
            </a:r>
            <a:endParaRPr lang="fr-FR" dirty="0">
              <a:latin typeface="Arial Black" pitchFamily="34" charset="0"/>
            </a:endParaRPr>
          </a:p>
        </p:txBody>
      </p:sp>
      <p:sp>
        <p:nvSpPr>
          <p:cNvPr id="20" name="Rectangle 19"/>
          <p:cNvSpPr/>
          <p:nvPr/>
        </p:nvSpPr>
        <p:spPr>
          <a:xfrm flipH="1">
            <a:off x="179508" y="5272472"/>
            <a:ext cx="2342759" cy="646331"/>
          </a:xfrm>
          <a:prstGeom prst="rect">
            <a:avLst/>
          </a:prstGeom>
        </p:spPr>
        <p:txBody>
          <a:bodyPr wrap="square">
            <a:spAutoFit/>
          </a:bodyPr>
          <a:lstStyle/>
          <a:p>
            <a:pPr lvl="0" algn="ctr"/>
            <a:r>
              <a:rPr lang="fr-FR" dirty="0"/>
              <a:t>2</a:t>
            </a:r>
            <a:r>
              <a:rPr lang="fr-FR" dirty="0" smtClean="0"/>
              <a:t>. Révolution autour du centre du système</a:t>
            </a:r>
            <a:endParaRPr lang="fr-FR" dirty="0"/>
          </a:p>
        </p:txBody>
      </p:sp>
    </p:spTree>
    <p:extLst>
      <p:ext uri="{BB962C8B-B14F-4D97-AF65-F5344CB8AC3E}">
        <p14:creationId xmlns:p14="http://schemas.microsoft.com/office/powerpoint/2010/main" val="2742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17" grpId="0"/>
      <p:bldP spid="18" grpId="0" animBg="1"/>
      <p:bldP spid="19" grpId="0" animBg="1"/>
      <p:bldP spid="23" grpId="0" animBg="1"/>
      <p:bldP spid="24" grpId="0"/>
      <p:bldP spid="25" grpId="0"/>
      <p:bldP spid="26"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Lois naturelles de la révolution</a:t>
            </a:r>
            <a:endParaRPr lang="fr-FR" dirty="0"/>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3242081373"/>
              </p:ext>
            </p:extLst>
          </p:nvPr>
        </p:nvGraphicFramePr>
        <p:xfrm>
          <a:off x="251520" y="1576988"/>
          <a:ext cx="5334744"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5"/>
          <p:cNvSpPr>
            <a:spLocks noGrp="1"/>
          </p:cNvSpPr>
          <p:nvPr>
            <p:ph sz="half" idx="2"/>
          </p:nvPr>
        </p:nvSpPr>
        <p:spPr>
          <a:xfrm>
            <a:off x="5645118" y="1600200"/>
            <a:ext cx="3391378" cy="4997152"/>
          </a:xfrm>
        </p:spPr>
        <p:txBody>
          <a:bodyPr>
            <a:normAutofit fontScale="92500" lnSpcReduction="20000"/>
          </a:bodyPr>
          <a:lstStyle/>
          <a:p>
            <a:r>
              <a:rPr lang="fr-FR" dirty="0" smtClean="0">
                <a:latin typeface="Arial Narrow" panose="020B0606020202030204" pitchFamily="34" charset="0"/>
              </a:rPr>
              <a:t>Rotondité de l’Espace</a:t>
            </a:r>
          </a:p>
          <a:p>
            <a:r>
              <a:rPr lang="fr-FR" dirty="0" smtClean="0">
                <a:latin typeface="Arial Narrow" panose="020B0606020202030204" pitchFamily="34" charset="0"/>
              </a:rPr>
              <a:t>Mouvement circulaire</a:t>
            </a:r>
          </a:p>
          <a:p>
            <a:r>
              <a:rPr lang="fr-FR" dirty="0" smtClean="0">
                <a:latin typeface="Arial Narrow" panose="020B0606020202030204" pitchFamily="34" charset="0"/>
              </a:rPr>
              <a:t>Système cohérent</a:t>
            </a:r>
          </a:p>
          <a:p>
            <a:r>
              <a:rPr lang="fr-FR" dirty="0" smtClean="0">
                <a:latin typeface="Arial Narrow" panose="020B0606020202030204" pitchFamily="34" charset="0"/>
              </a:rPr>
              <a:t>Position et rotation (corps individuel de vérité)</a:t>
            </a:r>
          </a:p>
          <a:p>
            <a:r>
              <a:rPr lang="fr-FR" dirty="0" smtClean="0">
                <a:latin typeface="Arial Narrow" panose="020B0606020202030204" pitchFamily="34" charset="0"/>
              </a:rPr>
              <a:t>Relation et révolution (corps en relation)</a:t>
            </a:r>
            <a:endParaRPr lang="fr-FR" dirty="0">
              <a:latin typeface="Arial Narrow" panose="020B0606020202030204" pitchFamily="34" charset="0"/>
            </a:endParaRPr>
          </a:p>
          <a:p>
            <a:r>
              <a:rPr lang="fr-FR" dirty="0" smtClean="0">
                <a:latin typeface="Arial Narrow" panose="020B0606020202030204" pitchFamily="34" charset="0"/>
              </a:rPr>
              <a:t>Interaction et attraction</a:t>
            </a:r>
          </a:p>
          <a:p>
            <a:r>
              <a:rPr lang="fr-FR" dirty="0" smtClean="0">
                <a:latin typeface="Arial Narrow" panose="020B0606020202030204" pitchFamily="34" charset="0"/>
              </a:rPr>
              <a:t>centralité</a:t>
            </a:r>
          </a:p>
          <a:p>
            <a:r>
              <a:rPr lang="fr-FR" dirty="0" smtClean="0">
                <a:latin typeface="Arial Narrow" panose="020B0606020202030204" pitchFamily="34" charset="0"/>
              </a:rPr>
              <a:t>Orbite (espace)</a:t>
            </a:r>
          </a:p>
          <a:p>
            <a:r>
              <a:rPr lang="fr-FR" dirty="0" smtClean="0">
                <a:latin typeface="Arial Narrow" panose="020B0606020202030204" pitchFamily="34" charset="0"/>
              </a:rPr>
              <a:t>Cycle (temps)</a:t>
            </a:r>
          </a:p>
          <a:p>
            <a:endParaRPr lang="fr-FR" dirty="0"/>
          </a:p>
        </p:txBody>
      </p:sp>
      <p:sp>
        <p:nvSpPr>
          <p:cNvPr id="5" name="Arc 39"/>
          <p:cNvSpPr>
            <a:spLocks/>
          </p:cNvSpPr>
          <p:nvPr/>
        </p:nvSpPr>
        <p:spPr bwMode="auto">
          <a:xfrm rot="4858664" flipH="1" flipV="1">
            <a:off x="1688191" y="332011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711091" flipH="1" flipV="1">
            <a:off x="1382278" y="243918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8" name="Connecteur droit avec flèche 7"/>
          <p:cNvCxnSpPr/>
          <p:nvPr/>
        </p:nvCxnSpPr>
        <p:spPr>
          <a:xfrm flipV="1">
            <a:off x="4656758" y="3284984"/>
            <a:ext cx="379793" cy="18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èche courbée vers la gauche 11"/>
          <p:cNvSpPr/>
          <p:nvPr/>
        </p:nvSpPr>
        <p:spPr>
          <a:xfrm rot="10800000">
            <a:off x="4012993" y="33354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rot="5400000">
            <a:off x="2195737" y="2924945"/>
            <a:ext cx="1152125" cy="518457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167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3"/>
          <p:cNvGrpSpPr>
            <a:grpSpLocks/>
          </p:cNvGrpSpPr>
          <p:nvPr/>
        </p:nvGrpSpPr>
        <p:grpSpPr bwMode="auto">
          <a:xfrm>
            <a:off x="214313" y="4943475"/>
            <a:ext cx="7634287" cy="1966913"/>
            <a:chOff x="519" y="3030"/>
            <a:chExt cx="4809" cy="1239"/>
          </a:xfrm>
        </p:grpSpPr>
        <p:sp>
          <p:nvSpPr>
            <p:cNvPr id="8"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9" name="Picture 35"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7"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8"/>
            <p:cNvSpPr txBox="1">
              <a:spLocks noChangeArrowheads="1"/>
            </p:cNvSpPr>
            <p:nvPr/>
          </p:nvSpPr>
          <p:spPr bwMode="auto">
            <a:xfrm>
              <a:off x="3483" y="3138"/>
              <a:ext cx="528"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Mars</a:t>
              </a:r>
            </a:p>
          </p:txBody>
        </p:sp>
        <p:sp>
          <p:nvSpPr>
            <p:cNvPr id="13" name="Text Box 39"/>
            <p:cNvSpPr txBox="1">
              <a:spLocks noChangeArrowheads="1"/>
            </p:cNvSpPr>
            <p:nvPr/>
          </p:nvSpPr>
          <p:spPr bwMode="auto">
            <a:xfrm>
              <a:off x="4326" y="3146"/>
              <a:ext cx="666"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a:solidFill>
                    <a:schemeClr val="tx2"/>
                  </a:solidFill>
                  <a:effectLst>
                    <a:outerShdw blurRad="38100" dist="38100" dir="2700000" algn="tl">
                      <a:srgbClr val="000000"/>
                    </a:outerShdw>
                  </a:effectLst>
                  <a:latin typeface="+mn-lt"/>
                </a:rPr>
                <a:t>Jupiter</a:t>
              </a:r>
            </a:p>
          </p:txBody>
        </p:sp>
        <p:sp>
          <p:nvSpPr>
            <p:cNvPr id="14"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5" name="Picture 41"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2"/>
            <p:cNvSpPr txBox="1">
              <a:spLocks noChangeArrowheads="1"/>
            </p:cNvSpPr>
            <p:nvPr/>
          </p:nvSpPr>
          <p:spPr bwMode="auto">
            <a:xfrm>
              <a:off x="519" y="3156"/>
              <a:ext cx="1080" cy="327"/>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fr-FR" sz="2800" b="1" dirty="0">
                  <a:solidFill>
                    <a:schemeClr val="tx2"/>
                  </a:solidFill>
                  <a:effectLst>
                    <a:outerShdw blurRad="38100" dist="38100" dir="2700000" algn="tl">
                      <a:srgbClr val="000000"/>
                    </a:outerShdw>
                  </a:effectLst>
                  <a:latin typeface="+mn-lt"/>
                </a:rPr>
                <a:t>Mercure</a:t>
              </a:r>
            </a:p>
          </p:txBody>
        </p:sp>
        <p:sp>
          <p:nvSpPr>
            <p:cNvPr id="17" name="Text Box 43"/>
            <p:cNvSpPr txBox="1">
              <a:spLocks noChangeArrowheads="1"/>
            </p:cNvSpPr>
            <p:nvPr/>
          </p:nvSpPr>
          <p:spPr bwMode="auto">
            <a:xfrm>
              <a:off x="1728" y="3138"/>
              <a:ext cx="612" cy="32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a:solidFill>
                    <a:schemeClr val="tx2"/>
                  </a:solidFill>
                  <a:effectLst>
                    <a:outerShdw blurRad="38100" dist="38100" dir="2700000" algn="tl">
                      <a:srgbClr val="000000"/>
                    </a:outerShdw>
                  </a:effectLst>
                  <a:latin typeface="+mn-lt"/>
                </a:rPr>
                <a:t>Vénus</a:t>
              </a:r>
            </a:p>
          </p:txBody>
        </p:sp>
      </p:grpSp>
      <p:grpSp>
        <p:nvGrpSpPr>
          <p:cNvPr id="18" name="Group 44"/>
          <p:cNvGrpSpPr>
            <a:grpSpLocks/>
          </p:cNvGrpSpPr>
          <p:nvPr/>
        </p:nvGrpSpPr>
        <p:grpSpPr bwMode="auto">
          <a:xfrm>
            <a:off x="571500" y="1401763"/>
            <a:ext cx="4437063" cy="5016500"/>
            <a:chOff x="744" y="816"/>
            <a:chExt cx="2795" cy="3160"/>
          </a:xfrm>
        </p:grpSpPr>
        <p:sp>
          <p:nvSpPr>
            <p:cNvPr id="19"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0"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21"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2" name="Picture 48"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9" descr="red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0" descr="red 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6" name="Text Box 52"/>
            <p:cNvSpPr txBox="1">
              <a:spLocks noChangeArrowheads="1"/>
            </p:cNvSpPr>
            <p:nvPr/>
          </p:nvSpPr>
          <p:spPr bwMode="auto">
            <a:xfrm>
              <a:off x="2388" y="1520"/>
              <a:ext cx="947" cy="4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en-US" sz="2800" b="1" dirty="0">
                  <a:solidFill>
                    <a:schemeClr val="tx2"/>
                  </a:solidFill>
                  <a:effectLst>
                    <a:outerShdw blurRad="38100" dist="38100" dir="2700000" algn="tl">
                      <a:srgbClr val="000000"/>
                    </a:outerShdw>
                  </a:effectLst>
                  <a:latin typeface="+mn-lt"/>
                </a:rPr>
                <a:t>Centre de </a:t>
              </a:r>
              <a:br>
                <a:rPr lang="en-US" sz="2800" b="1" dirty="0">
                  <a:solidFill>
                    <a:schemeClr val="tx2"/>
                  </a:solidFill>
                  <a:effectLst>
                    <a:outerShdw blurRad="38100" dist="38100" dir="2700000" algn="tl">
                      <a:srgbClr val="000000"/>
                    </a:outerShdw>
                  </a:effectLst>
                  <a:latin typeface="+mn-lt"/>
                </a:rPr>
              </a:br>
              <a:r>
                <a:rPr lang="en-US" sz="2800" b="1" dirty="0">
                  <a:solidFill>
                    <a:schemeClr val="tx2"/>
                  </a:solidFill>
                  <a:effectLst>
                    <a:outerShdw blurRad="38100" dist="38100" dir="2700000" algn="tl">
                      <a:srgbClr val="000000"/>
                    </a:outerShdw>
                  </a:effectLst>
                  <a:latin typeface="+mn-lt"/>
                </a:rPr>
                <a:t>la </a:t>
              </a:r>
              <a:r>
                <a:rPr lang="fr-FR" sz="2800" b="1" dirty="0">
                  <a:solidFill>
                    <a:schemeClr val="tx2"/>
                  </a:solidFill>
                  <a:effectLst>
                    <a:outerShdw blurRad="38100" dist="38100" dir="2700000" algn="tl">
                      <a:srgbClr val="000000"/>
                    </a:outerShdw>
                  </a:effectLst>
                  <a:latin typeface="+mn-lt"/>
                </a:rPr>
                <a:t>galaxie</a:t>
              </a:r>
            </a:p>
          </p:txBody>
        </p:sp>
        <p:sp>
          <p:nvSpPr>
            <p:cNvPr id="27" name="Text Box 53"/>
            <p:cNvSpPr txBox="1">
              <a:spLocks noChangeArrowheads="1"/>
            </p:cNvSpPr>
            <p:nvPr/>
          </p:nvSpPr>
          <p:spPr bwMode="auto">
            <a:xfrm>
              <a:off x="2560" y="2432"/>
              <a:ext cx="635" cy="330"/>
            </a:xfrm>
            <a:prstGeom prst="rect">
              <a:avLst/>
            </a:prstGeom>
            <a:noFill/>
            <a:ln w="9525">
              <a:noFill/>
              <a:miter lim="800000"/>
              <a:headEnd/>
              <a:tailEnd/>
            </a:ln>
            <a:effectLst>
              <a:outerShdw dist="35921" dir="2700000" algn="ctr" rotWithShape="0">
                <a:schemeClr val="bg2"/>
              </a:outer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solidFill>
                    <a:schemeClr val="tx2"/>
                  </a:solidFill>
                  <a:effectLst>
                    <a:outerShdw blurRad="38100" dist="38100" dir="2700000" algn="tl">
                      <a:srgbClr val="C0C0C0"/>
                    </a:outerShdw>
                  </a:effectLst>
                </a:rPr>
                <a:t> </a:t>
              </a:r>
              <a:r>
                <a:rPr lang="en-US" sz="2000" b="1">
                  <a:solidFill>
                    <a:schemeClr val="tx2"/>
                  </a:solidFill>
                  <a:effectLst>
                    <a:outerShdw blurRad="38100" dist="38100" dir="2700000" algn="tl">
                      <a:srgbClr val="C0C0C0"/>
                    </a:outerShdw>
                  </a:effectLst>
                </a:rPr>
                <a:t>Soleil</a:t>
              </a:r>
              <a:endParaRPr lang="en-US" sz="2800" b="1">
                <a:solidFill>
                  <a:schemeClr val="tx2"/>
                </a:solidFill>
                <a:effectLst>
                  <a:outerShdw blurRad="38100" dist="38100" dir="2700000" algn="tl">
                    <a:srgbClr val="C0C0C0"/>
                  </a:outerShdw>
                </a:effectLst>
              </a:endParaRPr>
            </a:p>
          </p:txBody>
        </p:sp>
        <p:sp>
          <p:nvSpPr>
            <p:cNvPr id="28" name="Text Box 54"/>
            <p:cNvSpPr txBox="1">
              <a:spLocks noChangeArrowheads="1"/>
            </p:cNvSpPr>
            <p:nvPr/>
          </p:nvSpPr>
          <p:spPr bwMode="auto">
            <a:xfrm>
              <a:off x="2615"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a:solidFill>
                    <a:schemeClr val="tx2"/>
                  </a:solidFill>
                  <a:effectLst>
                    <a:outerShdw blurRad="38100" dist="38100" dir="2700000" algn="tl">
                      <a:srgbClr val="000000"/>
                    </a:outerShdw>
                  </a:effectLst>
                  <a:latin typeface="+mn-lt"/>
                </a:rPr>
                <a:t>Terre</a:t>
              </a:r>
            </a:p>
          </p:txBody>
        </p:sp>
      </p:grpSp>
      <p:grpSp>
        <p:nvGrpSpPr>
          <p:cNvPr id="29" name="Group 55"/>
          <p:cNvGrpSpPr>
            <a:grpSpLocks/>
          </p:cNvGrpSpPr>
          <p:nvPr/>
        </p:nvGrpSpPr>
        <p:grpSpPr bwMode="auto">
          <a:xfrm>
            <a:off x="6399749" y="1861587"/>
            <a:ext cx="2084387" cy="2805112"/>
            <a:chOff x="4437" y="885"/>
            <a:chExt cx="1313" cy="1767"/>
          </a:xfrm>
        </p:grpSpPr>
        <p:sp>
          <p:nvSpPr>
            <p:cNvPr id="30"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31"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2" name="Picture 58" descr="blue green b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4"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5"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p:txBody>
          <a:bodyPr>
            <a:noAutofit/>
          </a:bodyPr>
          <a:lstStyle/>
          <a:p>
            <a:r>
              <a:rPr lang="fr-FR" sz="7200" dirty="0">
                <a:solidFill>
                  <a:schemeClr val="bg1"/>
                </a:solidFill>
                <a:effectLst>
                  <a:outerShdw blurRad="38100" dist="25500" dir="5400000" algn="tl" rotWithShape="0">
                    <a:srgbClr val="000000">
                      <a:satMod val="180000"/>
                      <a:alpha val="75000"/>
                    </a:srgbClr>
                  </a:outerShdw>
                </a:effectLst>
              </a:rPr>
              <a:t>Ordre naturel dans </a:t>
            </a:r>
            <a:r>
              <a:rPr lang="fr-FR" sz="7200" dirty="0" smtClean="0">
                <a:solidFill>
                  <a:schemeClr val="bg1"/>
                </a:solidFill>
                <a:effectLst>
                  <a:outerShdw blurRad="38100" dist="25500" dir="5400000" algn="tl" rotWithShape="0">
                    <a:srgbClr val="000000">
                      <a:satMod val="180000"/>
                      <a:alpha val="75000"/>
                    </a:srgbClr>
                  </a:outerShdw>
                </a:effectLst>
              </a:rPr>
              <a:t>l’univers</a:t>
            </a:r>
            <a:endParaRPr lang="fr-FR" sz="7200" dirty="0"/>
          </a:p>
        </p:txBody>
      </p:sp>
      <p:sp>
        <p:nvSpPr>
          <p:cNvPr id="4" name="Rectangle 3"/>
          <p:cNvSpPr/>
          <p:nvPr/>
        </p:nvSpPr>
        <p:spPr>
          <a:xfrm>
            <a:off x="6517025" y="2563813"/>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de </a:t>
            </a:r>
            <a:br>
              <a:rPr lang="en-US" b="1" dirty="0">
                <a:solidFill>
                  <a:schemeClr val="tx2"/>
                </a:solidFill>
                <a:effectLst>
                  <a:outerShdw blurRad="38100" dist="38100" dir="2700000" algn="tl">
                    <a:srgbClr val="000000"/>
                  </a:outerShdw>
                </a:effectLst>
              </a:rPr>
            </a:br>
            <a:r>
              <a:rPr lang="fr-FR" b="1" dirty="0" smtClean="0">
                <a:solidFill>
                  <a:schemeClr val="tx2"/>
                </a:solidFill>
                <a:effectLst>
                  <a:outerShdw blurRad="38100" dist="38100" dir="2700000" algn="tl">
                    <a:srgbClr val="000000"/>
                  </a:outerShdw>
                </a:effectLst>
              </a:rPr>
              <a:t>la planète</a:t>
            </a:r>
            <a:endParaRPr lang="fr-FR" b="1" dirty="0">
              <a:solidFill>
                <a:schemeClr val="tx2"/>
              </a:solidFill>
              <a:effectLst>
                <a:outerShdw blurRad="38100" dist="38100" dir="2700000" algn="tl">
                  <a:srgbClr val="000000"/>
                </a:outerShdw>
              </a:effectLst>
            </a:endParaRPr>
          </a:p>
        </p:txBody>
      </p:sp>
      <p:sp>
        <p:nvSpPr>
          <p:cNvPr id="36" name="Rectangle 35"/>
          <p:cNvSpPr/>
          <p:nvPr/>
        </p:nvSpPr>
        <p:spPr>
          <a:xfrm>
            <a:off x="4419601" y="3996759"/>
            <a:ext cx="1651396" cy="535531"/>
          </a:xfrm>
          <a:prstGeom prst="rect">
            <a:avLst/>
          </a:prstGeom>
        </p:spPr>
        <p:txBody>
          <a:bodyPr wrap="square">
            <a:spAutoFit/>
          </a:bodyPr>
          <a:lstStyle/>
          <a:p>
            <a:pPr algn="ctr" fontAlgn="auto">
              <a:lnSpc>
                <a:spcPct val="80000"/>
              </a:lnSpc>
              <a:spcBef>
                <a:spcPts val="0"/>
              </a:spcBef>
              <a:spcAft>
                <a:spcPts val="0"/>
              </a:spcAft>
              <a:defRPr/>
            </a:pPr>
            <a:r>
              <a:rPr lang="en-US" b="1" dirty="0">
                <a:solidFill>
                  <a:schemeClr val="tx2"/>
                </a:solidFill>
                <a:effectLst>
                  <a:outerShdw blurRad="38100" dist="38100" dir="2700000" algn="tl">
                    <a:srgbClr val="000000"/>
                  </a:outerShdw>
                </a:effectLst>
              </a:rPr>
              <a:t>Centre </a:t>
            </a:r>
            <a:r>
              <a:rPr lang="fr-FR" b="1" dirty="0" smtClean="0">
                <a:solidFill>
                  <a:schemeClr val="tx2"/>
                </a:solidFill>
                <a:effectLst>
                  <a:outerShdw blurRad="38100" dist="38100" dir="2700000" algn="tl">
                    <a:srgbClr val="000000"/>
                  </a:outerShdw>
                </a:effectLst>
              </a:rPr>
              <a:t>du système</a:t>
            </a:r>
            <a:endParaRPr lang="fr-FR"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20547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04801" y="4943475"/>
            <a:ext cx="7543800" cy="1966913"/>
            <a:chOff x="576" y="3030"/>
            <a:chExt cx="4752" cy="1239"/>
          </a:xfrm>
        </p:grpSpPr>
        <p:sp>
          <p:nvSpPr>
            <p:cNvPr id="6" name="Line 34"/>
            <p:cNvSpPr>
              <a:spLocks noChangeShapeType="1"/>
            </p:cNvSpPr>
            <p:nvPr/>
          </p:nvSpPr>
          <p:spPr bwMode="auto">
            <a:xfrm>
              <a:off x="576" y="3307"/>
              <a:ext cx="4752" cy="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7" name="Picture 35"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8"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1" y="3030"/>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8"/>
            <p:cNvSpPr txBox="1">
              <a:spLocks noChangeArrowheads="1"/>
            </p:cNvSpPr>
            <p:nvPr/>
          </p:nvSpPr>
          <p:spPr bwMode="auto">
            <a:xfrm>
              <a:off x="3483"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1" name="Text Box 39"/>
            <p:cNvSpPr txBox="1">
              <a:spLocks noChangeArrowheads="1"/>
            </p:cNvSpPr>
            <p:nvPr/>
          </p:nvSpPr>
          <p:spPr bwMode="auto">
            <a:xfrm>
              <a:off x="4405" y="3132"/>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en-US" sz="2800" b="1" dirty="0" smtClean="0">
                  <a:solidFill>
                    <a:schemeClr val="tx2"/>
                  </a:solidFill>
                  <a:effectLst>
                    <a:outerShdw blurRad="38100" dist="38100" dir="2700000" algn="tl">
                      <a:srgbClr val="000000"/>
                    </a:outerShdw>
                  </a:effectLst>
                  <a:latin typeface="+mn-lt"/>
                </a:rPr>
                <a:t>F &amp; S</a:t>
              </a:r>
              <a:endParaRPr lang="en-US" sz="2800" b="1" dirty="0">
                <a:solidFill>
                  <a:schemeClr val="tx2"/>
                </a:solidFill>
                <a:effectLst>
                  <a:outerShdw blurRad="38100" dist="38100" dir="2700000" algn="tl">
                    <a:srgbClr val="000000"/>
                  </a:outerShdw>
                </a:effectLst>
                <a:latin typeface="+mn-lt"/>
              </a:endParaRPr>
            </a:p>
          </p:txBody>
        </p:sp>
        <p:sp>
          <p:nvSpPr>
            <p:cNvPr id="12" name="Text Box 40"/>
            <p:cNvSpPr txBox="1">
              <a:spLocks noChangeArrowheads="1"/>
            </p:cNvSpPr>
            <p:nvPr/>
          </p:nvSpPr>
          <p:spPr bwMode="auto">
            <a:xfrm>
              <a:off x="1053" y="3901"/>
              <a:ext cx="3606" cy="36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chemeClr val="tx2"/>
                  </a:solidFill>
                  <a:effectLst>
                    <a:outerShdw blurRad="38100" dist="38100" dir="2700000" algn="tl">
                      <a:srgbClr val="000000"/>
                    </a:outerShdw>
                  </a:effectLst>
                  <a:latin typeface="+mn-lt"/>
                </a:rPr>
                <a:t>Ordre</a:t>
              </a:r>
              <a:r>
                <a:rPr lang="en-US" sz="4000" b="1" dirty="0">
                  <a:solidFill>
                    <a:schemeClr val="tx2"/>
                  </a:solidFill>
                  <a:effectLst>
                    <a:outerShdw blurRad="38100" dist="38100" dir="2700000" algn="tl">
                      <a:srgbClr val="000000"/>
                    </a:outerShdw>
                  </a:effectLst>
                  <a:latin typeface="+mn-lt"/>
                </a:rPr>
                <a:t> horizontal </a:t>
              </a:r>
            </a:p>
          </p:txBody>
        </p:sp>
        <p:pic>
          <p:nvPicPr>
            <p:cNvPr id="13" name="Picture 41"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2"/>
            <p:cNvSpPr txBox="1">
              <a:spLocks noChangeArrowheads="1"/>
            </p:cNvSpPr>
            <p:nvPr/>
          </p:nvSpPr>
          <p:spPr bwMode="auto">
            <a:xfrm>
              <a:off x="744" y="3156"/>
              <a:ext cx="855" cy="327"/>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sp>
          <p:nvSpPr>
            <p:cNvPr id="15" name="Text Box 43"/>
            <p:cNvSpPr txBox="1">
              <a:spLocks noChangeArrowheads="1"/>
            </p:cNvSpPr>
            <p:nvPr/>
          </p:nvSpPr>
          <p:spPr bwMode="auto">
            <a:xfrm>
              <a:off x="1728" y="3138"/>
              <a:ext cx="591" cy="33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fontAlgn="auto">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F &amp; S</a:t>
              </a:r>
              <a:endParaRPr lang="fr-FR" sz="2800" b="1" dirty="0">
                <a:solidFill>
                  <a:schemeClr val="tx2"/>
                </a:solidFill>
                <a:effectLst>
                  <a:outerShdw blurRad="38100" dist="38100" dir="2700000" algn="tl">
                    <a:srgbClr val="000000"/>
                  </a:outerShdw>
                </a:effectLst>
                <a:latin typeface="+mn-lt"/>
              </a:endParaRPr>
            </a:p>
          </p:txBody>
        </p:sp>
      </p:grpSp>
      <p:grpSp>
        <p:nvGrpSpPr>
          <p:cNvPr id="16" name="Group 44"/>
          <p:cNvGrpSpPr>
            <a:grpSpLocks/>
          </p:cNvGrpSpPr>
          <p:nvPr/>
        </p:nvGrpSpPr>
        <p:grpSpPr bwMode="auto">
          <a:xfrm>
            <a:off x="571500" y="1401763"/>
            <a:ext cx="4546601" cy="5016500"/>
            <a:chOff x="744" y="816"/>
            <a:chExt cx="2864" cy="3160"/>
          </a:xfrm>
        </p:grpSpPr>
        <p:sp>
          <p:nvSpPr>
            <p:cNvPr id="17" name="Arc 45"/>
            <p:cNvSpPr>
              <a:spLocks/>
            </p:cNvSpPr>
            <p:nvPr/>
          </p:nvSpPr>
          <p:spPr bwMode="auto">
            <a:xfrm>
              <a:off x="2351" y="2141"/>
              <a:ext cx="1044" cy="1044"/>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8" name="Arc 46"/>
            <p:cNvSpPr>
              <a:spLocks/>
            </p:cNvSpPr>
            <p:nvPr/>
          </p:nvSpPr>
          <p:spPr bwMode="auto">
            <a:xfrm>
              <a:off x="2242" y="1120"/>
              <a:ext cx="1297" cy="129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200"/>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19" name="Line 47"/>
            <p:cNvSpPr>
              <a:spLocks noChangeShapeType="1"/>
            </p:cNvSpPr>
            <p:nvPr/>
          </p:nvSpPr>
          <p:spPr bwMode="auto">
            <a:xfrm rot="5400000" flipV="1">
              <a:off x="1298" y="2392"/>
              <a:ext cx="3160" cy="8"/>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20" name="Picture 48" descr="blue green 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 y="3037"/>
              <a:ext cx="55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red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 y="2321"/>
              <a:ext cx="63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0" descr="red 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 y="1383"/>
              <a:ext cx="740"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1"/>
            <p:cNvSpPr txBox="1">
              <a:spLocks noChangeArrowheads="1"/>
            </p:cNvSpPr>
            <p:nvPr/>
          </p:nvSpPr>
          <p:spPr bwMode="auto">
            <a:xfrm>
              <a:off x="744" y="2081"/>
              <a:ext cx="1242" cy="679"/>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Ordre </a:t>
              </a:r>
            </a:p>
            <a:p>
              <a:pPr algn="ctr" fontAlgn="auto">
                <a:lnSpc>
                  <a:spcPct val="80000"/>
                </a:lnSpc>
                <a:spcBef>
                  <a:spcPts val="0"/>
                </a:spcBef>
                <a:spcAft>
                  <a:spcPts val="0"/>
                </a:spcAft>
                <a:defRPr/>
              </a:pPr>
              <a:r>
                <a:rPr lang="fr-FR" sz="4000" b="1" dirty="0">
                  <a:solidFill>
                    <a:srgbClr val="FF0000"/>
                  </a:solidFill>
                  <a:effectLst>
                    <a:outerShdw blurRad="38100" dist="38100" dir="2700000" algn="tl">
                      <a:srgbClr val="000000"/>
                    </a:outerShdw>
                  </a:effectLst>
                  <a:latin typeface="+mn-lt"/>
                </a:rPr>
                <a:t>vertical</a:t>
              </a:r>
              <a:r>
                <a:rPr lang="en-US" sz="4000" b="1" dirty="0">
                  <a:solidFill>
                    <a:srgbClr val="FF0000"/>
                  </a:solidFill>
                  <a:effectLst>
                    <a:outerShdw blurRad="38100" dist="38100" dir="2700000" algn="tl">
                      <a:srgbClr val="000000"/>
                    </a:outerShdw>
                  </a:effectLst>
                  <a:latin typeface="+mn-lt"/>
                </a:rPr>
                <a:t> </a:t>
              </a:r>
            </a:p>
          </p:txBody>
        </p:sp>
        <p:sp>
          <p:nvSpPr>
            <p:cNvPr id="24" name="Text Box 52"/>
            <p:cNvSpPr txBox="1">
              <a:spLocks noChangeArrowheads="1"/>
            </p:cNvSpPr>
            <p:nvPr/>
          </p:nvSpPr>
          <p:spPr bwMode="auto">
            <a:xfrm>
              <a:off x="2113" y="1520"/>
              <a:ext cx="1495" cy="2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fontAlgn="auto">
                <a:lnSpc>
                  <a:spcPct val="80000"/>
                </a:lnSpc>
                <a:spcBef>
                  <a:spcPts val="0"/>
                </a:spcBef>
                <a:spcAft>
                  <a:spcPts val="0"/>
                </a:spcAft>
                <a:defRPr/>
              </a:pPr>
              <a:r>
                <a:rPr lang="fr-FR" sz="2800" b="1" dirty="0" smtClean="0">
                  <a:solidFill>
                    <a:schemeClr val="tx2"/>
                  </a:solidFill>
                  <a:effectLst>
                    <a:outerShdw blurRad="38100" dist="38100" dir="2700000" algn="tl">
                      <a:srgbClr val="000000"/>
                    </a:outerShdw>
                  </a:effectLst>
                  <a:latin typeface="+mn-lt"/>
                </a:rPr>
                <a:t>Grands-parents</a:t>
              </a:r>
              <a:endParaRPr lang="fr-FR" sz="2800" b="1" dirty="0">
                <a:solidFill>
                  <a:schemeClr val="tx2"/>
                </a:solidFill>
                <a:effectLst>
                  <a:outerShdw blurRad="38100" dist="38100" dir="2700000" algn="tl">
                    <a:srgbClr val="000000"/>
                  </a:outerShdw>
                </a:effectLst>
                <a:latin typeface="+mn-lt"/>
              </a:endParaRPr>
            </a:p>
          </p:txBody>
        </p:sp>
        <p:sp>
          <p:nvSpPr>
            <p:cNvPr id="25" name="Text Box 53"/>
            <p:cNvSpPr txBox="1">
              <a:spLocks noChangeArrowheads="1"/>
            </p:cNvSpPr>
            <p:nvPr/>
          </p:nvSpPr>
          <p:spPr bwMode="auto">
            <a:xfrm>
              <a:off x="2515" y="2342"/>
              <a:ext cx="692" cy="601"/>
            </a:xfrm>
            <a:prstGeom prst="rect">
              <a:avLst/>
            </a:prstGeom>
            <a:noFill/>
            <a:ln w="9525">
              <a:noFill/>
              <a:miter lim="800000"/>
              <a:headEnd/>
              <a:tailEnd/>
            </a:ln>
            <a:effectLst>
              <a:outerShdw dist="35921" dir="2700000" algn="ctr" rotWithShape="0">
                <a:schemeClr val="bg2"/>
              </a:outerShdw>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solidFill>
                    <a:schemeClr val="tx2"/>
                  </a:solidFill>
                  <a:effectLst>
                    <a:outerShdw blurRad="38100" dist="38100" dir="2700000" algn="tl">
                      <a:srgbClr val="C0C0C0"/>
                    </a:outerShdw>
                  </a:effectLst>
                </a:rPr>
                <a:t> </a:t>
              </a:r>
              <a:r>
                <a:rPr lang="en-US" sz="2800" b="1" dirty="0" smtClean="0">
                  <a:solidFill>
                    <a:schemeClr val="tx2"/>
                  </a:solidFill>
                  <a:effectLst>
                    <a:outerShdw blurRad="38100" dist="38100" dir="2700000" algn="tl">
                      <a:srgbClr val="C0C0C0"/>
                    </a:outerShdw>
                  </a:effectLst>
                </a:rPr>
                <a:t>P</a:t>
              </a:r>
              <a:r>
                <a:rPr lang="en-US" sz="2000" b="1" dirty="0" smtClean="0">
                  <a:solidFill>
                    <a:schemeClr val="tx2"/>
                  </a:solidFill>
                  <a:effectLst>
                    <a:outerShdw blurRad="38100" dist="38100" dir="2700000" algn="tl">
                      <a:srgbClr val="C0C0C0"/>
                    </a:outerShdw>
                  </a:effectLst>
                </a:rPr>
                <a:t>arents</a:t>
              </a:r>
              <a:endParaRPr lang="en-US" sz="2800" b="1" dirty="0">
                <a:solidFill>
                  <a:schemeClr val="tx2"/>
                </a:solidFill>
                <a:effectLst>
                  <a:outerShdw blurRad="38100" dist="38100" dir="2700000" algn="tl">
                    <a:srgbClr val="C0C0C0"/>
                  </a:outerShdw>
                </a:effectLst>
              </a:endParaRPr>
            </a:p>
          </p:txBody>
        </p:sp>
        <p:sp>
          <p:nvSpPr>
            <p:cNvPr id="26" name="Text Box 54"/>
            <p:cNvSpPr txBox="1">
              <a:spLocks noChangeArrowheads="1"/>
            </p:cNvSpPr>
            <p:nvPr/>
          </p:nvSpPr>
          <p:spPr bwMode="auto">
            <a:xfrm>
              <a:off x="2460" y="3139"/>
              <a:ext cx="862" cy="330"/>
            </a:xfrm>
            <a:prstGeom prst="rect">
              <a:avLst/>
            </a:prstGeom>
            <a:noFill/>
            <a:ln w="9525">
              <a:noFill/>
              <a:miter lim="800000"/>
              <a:headEnd/>
              <a:tailEnd/>
            </a:ln>
            <a:effectLst>
              <a:outerShdw dist="35921" dir="2700000" algn="ctr" rotWithShape="0">
                <a:schemeClr val="bg2"/>
              </a:outerShdw>
            </a:effectLst>
          </p:spPr>
          <p:txBody>
            <a:bodyPr>
              <a:spAutoFit/>
            </a:bodyPr>
            <a:lstStyle/>
            <a:p>
              <a:pPr fontAlgn="auto">
                <a:spcBef>
                  <a:spcPts val="0"/>
                </a:spcBef>
                <a:spcAft>
                  <a:spcPts val="0"/>
                </a:spcAft>
                <a:defRPr/>
              </a:pPr>
              <a:r>
                <a:rPr lang="en-US" sz="2800" b="1" dirty="0" err="1" smtClean="0">
                  <a:solidFill>
                    <a:schemeClr val="tx2"/>
                  </a:solidFill>
                  <a:effectLst>
                    <a:outerShdw blurRad="38100" dist="38100" dir="2700000" algn="tl">
                      <a:srgbClr val="000000"/>
                    </a:outerShdw>
                  </a:effectLst>
                  <a:latin typeface="+mn-lt"/>
                </a:rPr>
                <a:t>Enfants</a:t>
              </a:r>
              <a:endParaRPr lang="en-US" sz="2800" b="1" dirty="0">
                <a:solidFill>
                  <a:schemeClr val="tx2"/>
                </a:solidFill>
                <a:effectLst>
                  <a:outerShdw blurRad="38100" dist="38100" dir="2700000" algn="tl">
                    <a:srgbClr val="000000"/>
                  </a:outerShdw>
                </a:effectLst>
                <a:latin typeface="+mn-lt"/>
              </a:endParaRPr>
            </a:p>
          </p:txBody>
        </p:sp>
      </p:grpSp>
      <p:grpSp>
        <p:nvGrpSpPr>
          <p:cNvPr id="27" name="Group 55"/>
          <p:cNvGrpSpPr>
            <a:grpSpLocks/>
          </p:cNvGrpSpPr>
          <p:nvPr/>
        </p:nvGrpSpPr>
        <p:grpSpPr bwMode="auto">
          <a:xfrm>
            <a:off x="6399749" y="1861587"/>
            <a:ext cx="2084387" cy="2805112"/>
            <a:chOff x="4437" y="885"/>
            <a:chExt cx="1313" cy="1767"/>
          </a:xfrm>
        </p:grpSpPr>
        <p:sp>
          <p:nvSpPr>
            <p:cNvPr id="28" name="Text Box 56"/>
            <p:cNvSpPr txBox="1">
              <a:spLocks noChangeArrowheads="1"/>
            </p:cNvSpPr>
            <p:nvPr/>
          </p:nvSpPr>
          <p:spPr bwMode="auto">
            <a:xfrm>
              <a:off x="4437" y="1896"/>
              <a:ext cx="1313" cy="756"/>
            </a:xfrm>
            <a:prstGeom prst="rect">
              <a:avLst/>
            </a:prstGeom>
            <a:noFill/>
            <a:ln w="9525">
              <a:noFill/>
              <a:miter lim="800000"/>
              <a:headEnd/>
              <a:tailEnd/>
            </a:ln>
            <a:effectLst>
              <a:outerShdw dist="35921" dir="2700000" algn="ctr" rotWithShape="0">
                <a:schemeClr val="bg2"/>
              </a:outerShdw>
            </a:effec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solidFill>
                    <a:srgbClr val="00B050"/>
                  </a:solidFill>
                  <a:effectLst>
                    <a:outerShdw blurRad="38100" dist="38100" dir="2700000" algn="tl">
                      <a:srgbClr val="C0C0C0"/>
                    </a:outerShdw>
                  </a:effectLst>
                </a:rPr>
                <a:t>Ordre </a:t>
              </a:r>
            </a:p>
            <a:p>
              <a:pPr algn="ctr"/>
              <a:r>
                <a:rPr lang="fr-FR" sz="3600" b="1" dirty="0">
                  <a:solidFill>
                    <a:srgbClr val="00B050"/>
                  </a:solidFill>
                  <a:effectLst>
                    <a:outerShdw blurRad="38100" dist="38100" dir="2700000" algn="tl">
                      <a:srgbClr val="C0C0C0"/>
                    </a:outerShdw>
                  </a:effectLst>
                </a:rPr>
                <a:t>individuel</a:t>
              </a:r>
              <a:endParaRPr lang="en-US" sz="3600" b="1" dirty="0">
                <a:solidFill>
                  <a:srgbClr val="00B050"/>
                </a:solidFill>
                <a:effectLst>
                  <a:outerShdw blurRad="38100" dist="38100" dir="2700000" algn="tl">
                    <a:srgbClr val="C0C0C0"/>
                  </a:outerShdw>
                </a:effectLst>
              </a:endParaRPr>
            </a:p>
          </p:txBody>
        </p:sp>
        <p:sp>
          <p:nvSpPr>
            <p:cNvPr id="29" name="Line 57"/>
            <p:cNvSpPr>
              <a:spLocks noChangeShapeType="1"/>
            </p:cNvSpPr>
            <p:nvPr/>
          </p:nvSpPr>
          <p:spPr bwMode="auto">
            <a:xfrm rot="677195">
              <a:off x="5125" y="1718"/>
              <a:ext cx="151" cy="219"/>
            </a:xfrm>
            <a:prstGeom prst="line">
              <a:avLst/>
            </a:prstGeom>
            <a:noFill/>
            <a:ln w="76200">
              <a:solidFill>
                <a:schemeClr val="tx2"/>
              </a:solidFill>
              <a:round/>
              <a:headEnd/>
              <a:tailEnd/>
            </a:ln>
            <a:effectLst>
              <a:outerShdw dist="68392" dir="1308085" algn="ctr" rotWithShape="0">
                <a:schemeClr val="bg2"/>
              </a:outerShdw>
            </a:effectLst>
          </p:spPr>
          <p:txBody>
            <a:bodyPr wrap="none" anchor="ctr"/>
            <a:lstStyle/>
            <a:p>
              <a:pPr fontAlgn="auto">
                <a:spcBef>
                  <a:spcPts val="0"/>
                </a:spcBef>
                <a:spcAft>
                  <a:spcPts val="0"/>
                </a:spcAft>
                <a:defRPr/>
              </a:pPr>
              <a:endParaRPr lang="fr-FR">
                <a:latin typeface="+mn-lt"/>
              </a:endParaRPr>
            </a:p>
          </p:txBody>
        </p:sp>
        <p:pic>
          <p:nvPicPr>
            <p:cNvPr id="30" name="Picture 58" descr="blue green b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 y="1154"/>
              <a:ext cx="662"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59"/>
            <p:cNvSpPr>
              <a:spLocks noChangeShapeType="1"/>
            </p:cNvSpPr>
            <p:nvPr/>
          </p:nvSpPr>
          <p:spPr bwMode="auto">
            <a:xfrm rot="737783">
              <a:off x="4846" y="1101"/>
              <a:ext cx="139" cy="214"/>
            </a:xfrm>
            <a:prstGeom prst="line">
              <a:avLst/>
            </a:prstGeom>
            <a:noFill/>
            <a:ln w="76200">
              <a:solidFill>
                <a:schemeClr val="tx2"/>
              </a:solidFill>
              <a:round/>
              <a:headEnd/>
              <a:tailEnd/>
            </a:ln>
            <a:effectLst>
              <a:outerShdw dist="40161" dir="20493903" algn="ctr" rotWithShape="0">
                <a:schemeClr val="bg2"/>
              </a:outerShdw>
            </a:effectLst>
          </p:spPr>
          <p:txBody>
            <a:bodyPr wrap="none" anchor="ctr"/>
            <a:lstStyle/>
            <a:p>
              <a:pPr fontAlgn="auto">
                <a:spcBef>
                  <a:spcPts val="0"/>
                </a:spcBef>
                <a:spcAft>
                  <a:spcPts val="0"/>
                </a:spcAft>
                <a:defRPr/>
              </a:pPr>
              <a:endParaRPr lang="fr-FR">
                <a:latin typeface="+mn-lt"/>
              </a:endParaRPr>
            </a:p>
          </p:txBody>
        </p:sp>
        <p:sp>
          <p:nvSpPr>
            <p:cNvPr id="32" name="Arc 60"/>
            <p:cNvSpPr>
              <a:spLocks/>
            </p:cNvSpPr>
            <p:nvPr/>
          </p:nvSpPr>
          <p:spPr bwMode="auto">
            <a:xfrm rot="-844046">
              <a:off x="4700" y="998"/>
              <a:ext cx="374" cy="156"/>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043" y="24198"/>
                  </a:moveTo>
                  <a:cubicBezTo>
                    <a:pt x="41729" y="35043"/>
                    <a:pt x="32524" y="43199"/>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p:spPr>
          <p:txBody>
            <a:bodyPr wrap="none" anchor="ctr"/>
            <a:lstStyle/>
            <a:p>
              <a:endParaRPr lang="fr-FR">
                <a:latin typeface="Calibri" pitchFamily="34" charset="0"/>
              </a:endParaRPr>
            </a:p>
          </p:txBody>
        </p:sp>
        <p:sp>
          <p:nvSpPr>
            <p:cNvPr id="33" name="Line 61"/>
            <p:cNvSpPr>
              <a:spLocks noChangeShapeType="1"/>
            </p:cNvSpPr>
            <p:nvPr/>
          </p:nvSpPr>
          <p:spPr bwMode="auto">
            <a:xfrm rot="737783">
              <a:off x="4759" y="885"/>
              <a:ext cx="147" cy="211"/>
            </a:xfrm>
            <a:prstGeom prst="line">
              <a:avLst/>
            </a:prstGeom>
            <a:noFill/>
            <a:ln w="76200">
              <a:solidFill>
                <a:schemeClr val="tx2"/>
              </a:solidFill>
              <a:round/>
              <a:headEnd/>
              <a:tailEnd/>
            </a:ln>
            <a:effectLst>
              <a:outerShdw dist="63500" dir="18412194" algn="ctr" rotWithShape="0">
                <a:schemeClr val="bg2"/>
              </a:outerShdw>
            </a:effectLst>
          </p:spPr>
          <p:txBody>
            <a:bodyPr wrap="none" anchor="ctr"/>
            <a:lstStyle/>
            <a:p>
              <a:pPr fontAlgn="auto">
                <a:spcBef>
                  <a:spcPts val="0"/>
                </a:spcBef>
                <a:spcAft>
                  <a:spcPts val="0"/>
                </a:spcAft>
                <a:defRPr/>
              </a:pPr>
              <a:endParaRPr lang="fr-FR">
                <a:latin typeface="+mn-lt"/>
              </a:endParaRPr>
            </a:p>
          </p:txBody>
        </p:sp>
      </p:grpSp>
      <p:sp>
        <p:nvSpPr>
          <p:cNvPr id="2" name="Titre 1"/>
          <p:cNvSpPr>
            <a:spLocks noGrp="1"/>
          </p:cNvSpPr>
          <p:nvPr>
            <p:ph type="title"/>
          </p:nvPr>
        </p:nvSpPr>
        <p:spPr/>
        <p:txBody>
          <a:bodyPr>
            <a:noAutofit/>
          </a:bodyPr>
          <a:lstStyle/>
          <a:p>
            <a:r>
              <a:rPr lang="fr-FR" sz="7200" dirty="0">
                <a:solidFill>
                  <a:schemeClr val="bg1"/>
                </a:solidFill>
                <a:effectLst>
                  <a:outerShdw blurRad="38100" dist="25500" dir="5400000" algn="tl" rotWithShape="0">
                    <a:srgbClr val="000000">
                      <a:satMod val="180000"/>
                      <a:alpha val="75000"/>
                    </a:srgbClr>
                  </a:outerShdw>
                </a:effectLst>
              </a:rPr>
              <a:t>Ordre naturel dans la </a:t>
            </a:r>
            <a:r>
              <a:rPr lang="fr-FR" sz="7200" dirty="0" smtClean="0">
                <a:solidFill>
                  <a:schemeClr val="bg1"/>
                </a:solidFill>
                <a:effectLst>
                  <a:outerShdw blurRad="38100" dist="25500" dir="5400000" algn="tl" rotWithShape="0">
                    <a:srgbClr val="000000">
                      <a:satMod val="180000"/>
                      <a:alpha val="75000"/>
                    </a:srgbClr>
                  </a:outerShdw>
                </a:effectLst>
              </a:rPr>
              <a:t>société</a:t>
            </a:r>
            <a:endParaRPr lang="fr-FR" sz="7200" dirty="0"/>
          </a:p>
        </p:txBody>
      </p:sp>
    </p:spTree>
    <p:extLst>
      <p:ext uri="{BB962C8B-B14F-4D97-AF65-F5344CB8AC3E}">
        <p14:creationId xmlns:p14="http://schemas.microsoft.com/office/powerpoint/2010/main" val="18066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Pour que la révolution de l’amour prônée par Luc Ferry ait un sens, il faudrait que chaque couple mette sa révolution intime au service de Dieu et d’un échantillon de toute l’humanité</a:t>
            </a:r>
          </a:p>
          <a:p>
            <a:r>
              <a:rPr lang="fr-FR" dirty="0" smtClean="0"/>
              <a:t>«</a:t>
            </a:r>
            <a:r>
              <a:rPr lang="fr-FR" dirty="0"/>
              <a:t> Il est temps d'instaurer la religion de </a:t>
            </a:r>
            <a:r>
              <a:rPr lang="fr-FR" dirty="0" smtClean="0"/>
              <a:t>l'amour.</a:t>
            </a:r>
            <a:r>
              <a:rPr lang="fr-FR" dirty="0"/>
              <a:t> </a:t>
            </a:r>
            <a:r>
              <a:rPr lang="fr-FR" dirty="0" smtClean="0"/>
              <a:t>» (Louis Aragon)</a:t>
            </a:r>
          </a:p>
          <a:p>
            <a:r>
              <a:rPr lang="fr-FR" dirty="0" smtClean="0"/>
              <a:t>« A partir de toi, dire oui, oui au monde » (Paul Eluard)</a:t>
            </a:r>
            <a:endParaRPr lang="fr-FR" dirty="0"/>
          </a:p>
        </p:txBody>
      </p:sp>
    </p:spTree>
    <p:extLst>
      <p:ext uri="{BB962C8B-B14F-4D97-AF65-F5344CB8AC3E}">
        <p14:creationId xmlns:p14="http://schemas.microsoft.com/office/powerpoint/2010/main" val="100700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normAutofit/>
          </a:bodyPr>
          <a:lstStyle/>
          <a:p>
            <a:r>
              <a:rPr lang="fr-FR" dirty="0" smtClean="0"/>
              <a:t>7 Principes de la révolution d’amour vrai</a:t>
            </a:r>
            <a:endParaRPr lang="fr-FR" dirty="0"/>
          </a:p>
        </p:txBody>
      </p:sp>
      <p:sp>
        <p:nvSpPr>
          <p:cNvPr id="3" name="Espace réservé du contenu 2"/>
          <p:cNvSpPr>
            <a:spLocks noGrp="1"/>
          </p:cNvSpPr>
          <p:nvPr>
            <p:ph sz="half" idx="2"/>
          </p:nvPr>
        </p:nvSpPr>
        <p:spPr>
          <a:xfrm>
            <a:off x="5652120" y="1600200"/>
            <a:ext cx="3240360" cy="5141168"/>
          </a:xfrm>
        </p:spPr>
        <p:txBody>
          <a:bodyPr>
            <a:normAutofit fontScale="92500" lnSpcReduction="20000"/>
          </a:bodyPr>
          <a:lstStyle/>
          <a:p>
            <a:r>
              <a:rPr lang="fr-FR" dirty="0" smtClean="0">
                <a:latin typeface="+mj-lt"/>
              </a:rPr>
              <a:t>Être mû par l’amour vrai</a:t>
            </a:r>
          </a:p>
          <a:p>
            <a:r>
              <a:rPr lang="fr-FR" dirty="0" smtClean="0">
                <a:latin typeface="+mj-lt"/>
              </a:rPr>
              <a:t>Quête de joie croissante liée aux buts de la vie</a:t>
            </a:r>
          </a:p>
          <a:p>
            <a:r>
              <a:rPr lang="fr-FR" dirty="0" smtClean="0">
                <a:latin typeface="+mj-lt"/>
              </a:rPr>
              <a:t>Action juste, centrée</a:t>
            </a:r>
          </a:p>
          <a:p>
            <a:r>
              <a:rPr lang="fr-FR" dirty="0" smtClean="0">
                <a:latin typeface="+mj-lt"/>
              </a:rPr>
              <a:t>Subjectivité (liberté) et objectivité (équité)</a:t>
            </a:r>
          </a:p>
          <a:p>
            <a:r>
              <a:rPr lang="fr-FR" dirty="0" smtClean="0">
                <a:latin typeface="+mj-lt"/>
              </a:rPr>
              <a:t>Réciprocité (</a:t>
            </a:r>
            <a:r>
              <a:rPr lang="fr-FR" dirty="0" err="1" smtClean="0">
                <a:latin typeface="+mj-lt"/>
              </a:rPr>
              <a:t>protagonisme</a:t>
            </a:r>
            <a:r>
              <a:rPr lang="fr-FR" dirty="0" smtClean="0">
                <a:latin typeface="+mj-lt"/>
              </a:rPr>
              <a:t>) et unité</a:t>
            </a:r>
          </a:p>
          <a:p>
            <a:r>
              <a:rPr lang="fr-FR" dirty="0" smtClean="0">
                <a:latin typeface="+mj-lt"/>
              </a:rPr>
              <a:t>Être à sa place, « bien disposé », sur la bonne orbite et se mettre à la place d’autrui</a:t>
            </a:r>
          </a:p>
          <a:p>
            <a:r>
              <a:rPr lang="fr-FR" dirty="0" smtClean="0">
                <a:latin typeface="+mj-lt"/>
              </a:rPr>
              <a:t>Être en rythme (synchronie) =&gt; maturation</a:t>
            </a:r>
            <a:endParaRPr lang="fr-FR" dirty="0">
              <a:latin typeface="+mj-lt"/>
            </a:endParaRPr>
          </a:p>
        </p:txBody>
      </p:sp>
      <p:graphicFrame>
        <p:nvGraphicFramePr>
          <p:cNvPr id="7" name="Espace réservé du contenu 3"/>
          <p:cNvGraphicFramePr>
            <a:graphicFrameLocks/>
          </p:cNvGraphicFramePr>
          <p:nvPr>
            <p:extLst>
              <p:ext uri="{D42A27DB-BD31-4B8C-83A1-F6EECF244321}">
                <p14:modId xmlns:p14="http://schemas.microsoft.com/office/powerpoint/2010/main" val="1654611536"/>
              </p:ext>
            </p:extLst>
          </p:nvPr>
        </p:nvGraphicFramePr>
        <p:xfrm>
          <a:off x="251520" y="1576988"/>
          <a:ext cx="5328592"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c 39"/>
          <p:cNvSpPr>
            <a:spLocks/>
          </p:cNvSpPr>
          <p:nvPr/>
        </p:nvSpPr>
        <p:spPr bwMode="auto">
          <a:xfrm rot="4858664" flipH="1" flipV="1">
            <a:off x="1688191" y="332011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15711091" flipH="1" flipV="1">
            <a:off x="1382278" y="2439184"/>
            <a:ext cx="2772042" cy="26511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6" name="Connecteur droit 15"/>
          <p:cNvCxnSpPr/>
          <p:nvPr/>
        </p:nvCxnSpPr>
        <p:spPr>
          <a:xfrm flipV="1">
            <a:off x="539552" y="4186478"/>
            <a:ext cx="4752528" cy="2746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4106" y="5196159"/>
            <a:ext cx="879280" cy="400110"/>
          </a:xfrm>
          <a:prstGeom prst="rect">
            <a:avLst/>
          </a:prstGeom>
        </p:spPr>
        <p:txBody>
          <a:bodyPr wrap="none">
            <a:spAutoFit/>
          </a:bodyPr>
          <a:lstStyle/>
          <a:p>
            <a:r>
              <a:rPr lang="fr-FR" sz="2000" dirty="0" smtClean="0"/>
              <a:t>liberté</a:t>
            </a:r>
            <a:endParaRPr lang="fr-FR" sz="3200" dirty="0"/>
          </a:p>
        </p:txBody>
      </p:sp>
      <p:cxnSp>
        <p:nvCxnSpPr>
          <p:cNvPr id="11" name="Connecteur droit avec flèche 10"/>
          <p:cNvCxnSpPr/>
          <p:nvPr/>
        </p:nvCxnSpPr>
        <p:spPr>
          <a:xfrm flipH="1" flipV="1">
            <a:off x="996704" y="3270684"/>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flipV="1">
            <a:off x="4885135" y="3270684"/>
            <a:ext cx="3657" cy="1886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72641" y="5196159"/>
            <a:ext cx="794769" cy="369332"/>
          </a:xfrm>
          <a:prstGeom prst="rect">
            <a:avLst/>
          </a:prstGeom>
        </p:spPr>
        <p:txBody>
          <a:bodyPr wrap="none">
            <a:spAutoFit/>
          </a:bodyPr>
          <a:lstStyle/>
          <a:p>
            <a:r>
              <a:rPr lang="fr-FR" dirty="0" smtClean="0"/>
              <a:t>équité</a:t>
            </a:r>
            <a:endParaRPr lang="fr-FR" sz="2800" dirty="0"/>
          </a:p>
        </p:txBody>
      </p:sp>
      <p:sp>
        <p:nvSpPr>
          <p:cNvPr id="13" name="Flèche courbée vers la gauche 12"/>
          <p:cNvSpPr/>
          <p:nvPr/>
        </p:nvSpPr>
        <p:spPr>
          <a:xfrm rot="10800000">
            <a:off x="4012993" y="3335455"/>
            <a:ext cx="452761" cy="16992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5400000">
            <a:off x="2465675" y="3092325"/>
            <a:ext cx="652151" cy="43455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230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anim calcmode="lin" valueType="num">
                                      <p:cBhvr>
                                        <p:cTn id="3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révolution et les « habitudes du cœur »</a:t>
            </a:r>
            <a:endParaRPr lang="fr-FR" dirty="0"/>
          </a:p>
        </p:txBody>
      </p:sp>
      <p:sp>
        <p:nvSpPr>
          <p:cNvPr id="3" name="Espace réservé du contenu 2"/>
          <p:cNvSpPr>
            <a:spLocks noGrp="1"/>
          </p:cNvSpPr>
          <p:nvPr>
            <p:ph idx="1"/>
          </p:nvPr>
        </p:nvSpPr>
        <p:spPr>
          <a:xfrm>
            <a:off x="457200" y="1600200"/>
            <a:ext cx="8229600" cy="5069160"/>
          </a:xfrm>
        </p:spPr>
        <p:txBody>
          <a:bodyPr>
            <a:normAutofit/>
          </a:bodyPr>
          <a:lstStyle/>
          <a:p>
            <a:r>
              <a:rPr lang="fr-FR" dirty="0" smtClean="0">
                <a:latin typeface="+mj-lt"/>
              </a:rPr>
              <a:t>La révolution reste nécessaire tant que nous gardons en nous, personnellement et collectivement, de mauvaises habitudes.  Tocqueville évoqua les « habitudes du cœur » et les « habitudes de l’esprit » qui cimentent une collectivité</a:t>
            </a:r>
          </a:p>
          <a:p>
            <a:r>
              <a:rPr lang="fr-FR" dirty="0" smtClean="0">
                <a:latin typeface="+mj-lt"/>
              </a:rPr>
              <a:t>Les « mauvaises habitudes » d’une personne ou d’une société créent une spirale descendante</a:t>
            </a:r>
            <a:r>
              <a:rPr lang="fr-FR" dirty="0">
                <a:latin typeface="+mj-lt"/>
              </a:rPr>
              <a:t> </a:t>
            </a:r>
            <a:r>
              <a:rPr lang="fr-FR" dirty="0" smtClean="0">
                <a:latin typeface="+mj-lt"/>
              </a:rPr>
              <a:t>et multiplient les cercles vicieux</a:t>
            </a:r>
          </a:p>
          <a:p>
            <a:r>
              <a:rPr lang="fr-FR" dirty="0" smtClean="0">
                <a:latin typeface="+mj-lt"/>
              </a:rPr>
              <a:t>Tocqueville estimait que la révolution américaine avait réussi à instaurer la démocratie et constituait un modèle universel, car elle reposait sur de bonnes habitudes du cœur et de bonnes habitudes d’esprit qui finiraient par avoir valeur d’exemple et entraîner le reste du monde. </a:t>
            </a:r>
          </a:p>
          <a:p>
            <a:r>
              <a:rPr lang="fr-FR" dirty="0" smtClean="0">
                <a:latin typeface="+mj-lt"/>
              </a:rPr>
              <a:t>Plus qu’une révolution des institutions, la révolution américaine aurait vu la naissance d’un nouveau type d’être humain épanoui, libre et heureux.  </a:t>
            </a:r>
            <a:endParaRPr lang="fr-FR" dirty="0">
              <a:latin typeface="+mj-lt"/>
            </a:endParaRPr>
          </a:p>
        </p:txBody>
      </p:sp>
    </p:spTree>
    <p:extLst>
      <p:ext uri="{BB962C8B-B14F-4D97-AF65-F5344CB8AC3E}">
        <p14:creationId xmlns:p14="http://schemas.microsoft.com/office/powerpoint/2010/main" val="26520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188640"/>
            <a:ext cx="7924800" cy="1152128"/>
          </a:xfrm>
        </p:spPr>
        <p:txBody>
          <a:bodyPr>
            <a:normAutofit/>
          </a:bodyPr>
          <a:lstStyle/>
          <a:p>
            <a:r>
              <a:rPr lang="fr-FR" dirty="0" smtClean="0"/>
              <a:t>Première partie : discussion par tables</a:t>
            </a:r>
            <a:endParaRPr lang="fr-FR" dirty="0"/>
          </a:p>
        </p:txBody>
      </p:sp>
      <p:pic>
        <p:nvPicPr>
          <p:cNvPr id="3" name="Espace réservé du conten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1700808"/>
            <a:ext cx="6758880" cy="5069160"/>
          </a:xfrm>
        </p:spPr>
      </p:pic>
    </p:spTree>
    <p:extLst>
      <p:ext uri="{BB962C8B-B14F-4D97-AF65-F5344CB8AC3E}">
        <p14:creationId xmlns:p14="http://schemas.microsoft.com/office/powerpoint/2010/main" val="2864115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t>Le cœur du rêve américain</a:t>
            </a:r>
            <a:endParaRPr lang="fr-FR" sz="7200" dirty="0"/>
          </a:p>
        </p:txBody>
      </p:sp>
      <p:sp>
        <p:nvSpPr>
          <p:cNvPr id="3"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fr-FR" dirty="0" smtClean="0"/>
              <a:t>Une alliance entre Dieu et chaque citoyen en vue d’une vie bien remplie et heureuse. </a:t>
            </a:r>
          </a:p>
          <a:p>
            <a:r>
              <a:rPr lang="fr-FR" dirty="0" smtClean="0"/>
              <a:t>Société totalement tournée vers l’avenir, l’actualité : « le présent  anticipatif, ou « annonciateur »</a:t>
            </a:r>
          </a:p>
          <a:p>
            <a:r>
              <a:rPr lang="fr-FR" dirty="0" smtClean="0"/>
              <a:t>Chacun est maître de son destin, mais il n’est pas seul. Il agit sous le regard bienveillant de Dieu et sa réussite a valeur d’émulation pour ses pairs</a:t>
            </a:r>
          </a:p>
          <a:p>
            <a:r>
              <a:rPr lang="fr-FR" dirty="0" smtClean="0"/>
              <a:t>La démocratie nord-américaine a fait progresser le rêve européen alors que les régimes sud-américains en ont longtemps accentué les travers</a:t>
            </a:r>
          </a:p>
          <a:p>
            <a:endParaRPr lang="fr-FR" dirty="0"/>
          </a:p>
        </p:txBody>
      </p:sp>
    </p:spTree>
    <p:extLst>
      <p:ext uri="{BB962C8B-B14F-4D97-AF65-F5344CB8AC3E}">
        <p14:creationId xmlns:p14="http://schemas.microsoft.com/office/powerpoint/2010/main" val="381237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771800" y="26292"/>
            <a:ext cx="1259556"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latin typeface="+mj-lt"/>
              </a:rPr>
              <a:t>Ciel</a:t>
            </a:r>
            <a:endParaRPr lang="fr-FR" sz="2800" dirty="0">
              <a:latin typeface="+mj-lt"/>
            </a:endParaRPr>
          </a:p>
        </p:txBody>
      </p:sp>
      <p:sp>
        <p:nvSpPr>
          <p:cNvPr id="7" name="Ellipse 6"/>
          <p:cNvSpPr/>
          <p:nvPr/>
        </p:nvSpPr>
        <p:spPr>
          <a:xfrm>
            <a:off x="2771800" y="2780928"/>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8" name="Ellipse 7"/>
          <p:cNvSpPr/>
          <p:nvPr/>
        </p:nvSpPr>
        <p:spPr>
          <a:xfrm>
            <a:off x="2847423" y="5633864"/>
            <a:ext cx="1259556"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dirty="0" smtClean="0">
                <a:latin typeface="+mj-lt"/>
              </a:rPr>
              <a:t>nature</a:t>
            </a:r>
            <a:endParaRPr lang="fr-FR" sz="2000" dirty="0">
              <a:latin typeface="+mj-lt"/>
            </a:endParaRPr>
          </a:p>
        </p:txBody>
      </p:sp>
      <p:sp>
        <p:nvSpPr>
          <p:cNvPr id="9" name="Ellipse 8"/>
          <p:cNvSpPr/>
          <p:nvPr/>
        </p:nvSpPr>
        <p:spPr>
          <a:xfrm>
            <a:off x="5325"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homme</a:t>
            </a:r>
            <a:endParaRPr lang="fr-FR" sz="2400" dirty="0">
              <a:latin typeface="+mj-lt"/>
            </a:endParaRPr>
          </a:p>
        </p:txBody>
      </p:sp>
      <p:sp>
        <p:nvSpPr>
          <p:cNvPr id="10" name="Ellipse 9"/>
          <p:cNvSpPr/>
          <p:nvPr/>
        </p:nvSpPr>
        <p:spPr>
          <a:xfrm>
            <a:off x="5580112" y="2768793"/>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latin typeface="+mj-lt"/>
              </a:rPr>
              <a:t>femme</a:t>
            </a:r>
            <a:endParaRPr lang="fr-FR" sz="2400" dirty="0">
              <a:latin typeface="+mj-lt"/>
            </a:endParaRPr>
          </a:p>
        </p:txBody>
      </p:sp>
      <p:sp>
        <p:nvSpPr>
          <p:cNvPr id="11" name="Arc 39"/>
          <p:cNvSpPr>
            <a:spLocks/>
          </p:cNvSpPr>
          <p:nvPr/>
        </p:nvSpPr>
        <p:spPr bwMode="auto">
          <a:xfrm rot="4858664" flipH="1" flipV="1">
            <a:off x="3812962" y="297583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4858664" flipH="1" flipV="1">
            <a:off x="976925" y="2907217"/>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15492978" flipH="1" flipV="1">
            <a:off x="707831" y="215946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480752" flipH="1" flipV="1">
            <a:off x="3492031" y="218701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20700407" flipH="1" flipV="1">
            <a:off x="2694339" y="1027357"/>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20700407" flipH="1" flipV="1">
            <a:off x="2732008" y="379650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Arc 39"/>
          <p:cNvSpPr>
            <a:spLocks/>
          </p:cNvSpPr>
          <p:nvPr/>
        </p:nvSpPr>
        <p:spPr bwMode="auto">
          <a:xfrm rot="9937700" flipH="1" flipV="1">
            <a:off x="1995061" y="4212225"/>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8" name="Arc 39"/>
          <p:cNvSpPr>
            <a:spLocks/>
          </p:cNvSpPr>
          <p:nvPr/>
        </p:nvSpPr>
        <p:spPr bwMode="auto">
          <a:xfrm rot="10203468" flipH="1" flipV="1">
            <a:off x="1900565" y="135436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9" name="Rectangle 18"/>
          <p:cNvSpPr/>
          <p:nvPr/>
        </p:nvSpPr>
        <p:spPr>
          <a:xfrm>
            <a:off x="930920" y="1556792"/>
            <a:ext cx="5081068" cy="461665"/>
          </a:xfrm>
          <a:prstGeom prst="rect">
            <a:avLst/>
          </a:prstGeom>
        </p:spPr>
        <p:txBody>
          <a:bodyPr wrap="square">
            <a:spAutoFit/>
          </a:bodyPr>
          <a:lstStyle/>
          <a:p>
            <a:pPr algn="ctr"/>
            <a:r>
              <a:rPr lang="fr-FR" sz="2400" dirty="0" smtClean="0">
                <a:latin typeface="+mj-lt"/>
              </a:rPr>
              <a:t>One nation </a:t>
            </a:r>
            <a:r>
              <a:rPr lang="fr-FR" sz="2400" dirty="0" err="1" smtClean="0">
                <a:latin typeface="+mj-lt"/>
              </a:rPr>
              <a:t>under</a:t>
            </a:r>
            <a:r>
              <a:rPr lang="fr-FR" sz="2400" dirty="0" smtClean="0">
                <a:latin typeface="+mj-lt"/>
              </a:rPr>
              <a:t> </a:t>
            </a:r>
            <a:r>
              <a:rPr lang="fr-FR" sz="2400" dirty="0" err="1" smtClean="0">
                <a:latin typeface="+mj-lt"/>
              </a:rPr>
              <a:t>God</a:t>
            </a:r>
            <a:r>
              <a:rPr lang="fr-FR" sz="2400" dirty="0" smtClean="0">
                <a:latin typeface="+mj-lt"/>
              </a:rPr>
              <a:t> – City on a Hill – in </a:t>
            </a:r>
            <a:r>
              <a:rPr lang="fr-FR" sz="2400" dirty="0" err="1" smtClean="0">
                <a:latin typeface="+mj-lt"/>
              </a:rPr>
              <a:t>God</a:t>
            </a:r>
            <a:r>
              <a:rPr lang="fr-FR" sz="2400" dirty="0" smtClean="0">
                <a:latin typeface="+mj-lt"/>
              </a:rPr>
              <a:t> </a:t>
            </a:r>
            <a:r>
              <a:rPr lang="fr-FR" sz="2400" dirty="0" err="1" smtClean="0">
                <a:latin typeface="+mj-lt"/>
              </a:rPr>
              <a:t>we</a:t>
            </a:r>
            <a:r>
              <a:rPr lang="fr-FR" sz="2400" dirty="0" smtClean="0">
                <a:latin typeface="+mj-lt"/>
              </a:rPr>
              <a:t> trust</a:t>
            </a:r>
            <a:endParaRPr lang="fr-FR" sz="2400" dirty="0">
              <a:latin typeface="+mj-lt"/>
            </a:endParaRPr>
          </a:p>
        </p:txBody>
      </p:sp>
      <p:sp>
        <p:nvSpPr>
          <p:cNvPr id="20" name="Rectangle 19"/>
          <p:cNvSpPr/>
          <p:nvPr/>
        </p:nvSpPr>
        <p:spPr>
          <a:xfrm>
            <a:off x="6915554" y="2411365"/>
            <a:ext cx="2228446" cy="1938992"/>
          </a:xfrm>
          <a:prstGeom prst="rect">
            <a:avLst/>
          </a:prstGeom>
        </p:spPr>
        <p:txBody>
          <a:bodyPr wrap="square">
            <a:spAutoFit/>
          </a:bodyPr>
          <a:lstStyle/>
          <a:p>
            <a:pPr algn="ctr"/>
            <a:r>
              <a:rPr lang="fr-FR" sz="2400" dirty="0" smtClean="0">
                <a:latin typeface="+mj-lt"/>
              </a:rPr>
              <a:t>E </a:t>
            </a:r>
            <a:r>
              <a:rPr lang="fr-FR" sz="2400" dirty="0" err="1" smtClean="0">
                <a:latin typeface="+mj-lt"/>
              </a:rPr>
              <a:t>Pluribus</a:t>
            </a:r>
            <a:r>
              <a:rPr lang="fr-FR" sz="2400" dirty="0" smtClean="0">
                <a:latin typeface="+mj-lt"/>
              </a:rPr>
              <a:t> Unum – </a:t>
            </a:r>
            <a:r>
              <a:rPr lang="fr-FR" sz="2400" dirty="0" err="1" smtClean="0">
                <a:latin typeface="+mj-lt"/>
              </a:rPr>
              <a:t>Melting</a:t>
            </a:r>
            <a:r>
              <a:rPr lang="fr-FR" sz="2400" smtClean="0">
                <a:latin typeface="+mj-lt"/>
              </a:rPr>
              <a:t> Pot</a:t>
            </a:r>
          </a:p>
          <a:p>
            <a:pPr algn="ctr"/>
            <a:r>
              <a:rPr lang="fr-FR" sz="2400" smtClean="0">
                <a:latin typeface="+mj-lt"/>
              </a:rPr>
              <a:t>Government</a:t>
            </a:r>
            <a:r>
              <a:rPr lang="fr-FR" sz="2400" dirty="0" smtClean="0">
                <a:latin typeface="+mj-lt"/>
              </a:rPr>
              <a:t> of the people, by the people, for the people – </a:t>
            </a:r>
            <a:endParaRPr lang="fr-FR" sz="2400" dirty="0">
              <a:latin typeface="+mj-lt"/>
            </a:endParaRPr>
          </a:p>
        </p:txBody>
      </p:sp>
      <p:sp>
        <p:nvSpPr>
          <p:cNvPr id="22" name="Rectangle 21"/>
          <p:cNvSpPr/>
          <p:nvPr/>
        </p:nvSpPr>
        <p:spPr>
          <a:xfrm>
            <a:off x="1207520" y="4936186"/>
            <a:ext cx="4427421" cy="461665"/>
          </a:xfrm>
          <a:prstGeom prst="rect">
            <a:avLst/>
          </a:prstGeom>
        </p:spPr>
        <p:txBody>
          <a:bodyPr wrap="square">
            <a:spAutoFit/>
          </a:bodyPr>
          <a:lstStyle/>
          <a:p>
            <a:pPr algn="ctr"/>
            <a:r>
              <a:rPr lang="fr-FR" sz="2400" dirty="0" err="1" smtClean="0">
                <a:latin typeface="+mj-lt"/>
              </a:rPr>
              <a:t>From</a:t>
            </a:r>
            <a:r>
              <a:rPr lang="fr-FR" sz="2400" dirty="0" smtClean="0">
                <a:latin typeface="+mj-lt"/>
              </a:rPr>
              <a:t> </a:t>
            </a:r>
            <a:r>
              <a:rPr lang="fr-FR" sz="2400" dirty="0" err="1" smtClean="0">
                <a:latin typeface="+mj-lt"/>
              </a:rPr>
              <a:t>rags</a:t>
            </a:r>
            <a:r>
              <a:rPr lang="fr-FR" sz="2400" dirty="0" smtClean="0">
                <a:latin typeface="+mj-lt"/>
              </a:rPr>
              <a:t> to riches – Land of </a:t>
            </a:r>
            <a:r>
              <a:rPr lang="fr-FR" sz="2400" dirty="0" err="1" smtClean="0">
                <a:latin typeface="+mj-lt"/>
              </a:rPr>
              <a:t>Opportunity</a:t>
            </a:r>
            <a:endParaRPr lang="fr-FR" sz="2400" dirty="0">
              <a:latin typeface="+mj-lt"/>
            </a:endParaRPr>
          </a:p>
        </p:txBody>
      </p:sp>
    </p:spTree>
    <p:extLst>
      <p:ext uri="{BB962C8B-B14F-4D97-AF65-F5344CB8AC3E}">
        <p14:creationId xmlns:p14="http://schemas.microsoft.com/office/powerpoint/2010/main" val="18537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Aide à la discussion : définitions et synonymes</a:t>
            </a:r>
            <a:endParaRPr lang="fr-FR" sz="4800" dirty="0"/>
          </a:p>
        </p:txBody>
      </p:sp>
      <p:sp>
        <p:nvSpPr>
          <p:cNvPr id="3" name="Espace réservé du contenu 2"/>
          <p:cNvSpPr>
            <a:spLocks noGrp="1"/>
          </p:cNvSpPr>
          <p:nvPr>
            <p:ph idx="1"/>
          </p:nvPr>
        </p:nvSpPr>
        <p:spPr>
          <a:xfrm>
            <a:off x="3995936" y="1600200"/>
            <a:ext cx="4968552" cy="4925144"/>
          </a:xfrm>
        </p:spPr>
        <p:txBody>
          <a:bodyPr>
            <a:normAutofit/>
          </a:bodyPr>
          <a:lstStyle/>
          <a:p>
            <a:r>
              <a:rPr lang="fr-FR" b="1" dirty="0">
                <a:latin typeface="+mj-lt"/>
              </a:rPr>
              <a:t>R</a:t>
            </a:r>
            <a:r>
              <a:rPr lang="fr-FR" b="1" dirty="0" smtClean="0">
                <a:latin typeface="+mj-lt"/>
              </a:rPr>
              <a:t>évolution</a:t>
            </a:r>
            <a:r>
              <a:rPr lang="fr-FR" dirty="0">
                <a:latin typeface="+mj-lt"/>
              </a:rPr>
              <a:t> </a:t>
            </a:r>
            <a:r>
              <a:rPr lang="fr-FR" dirty="0" smtClean="0">
                <a:latin typeface="+mj-lt"/>
              </a:rPr>
              <a:t>1. </a:t>
            </a:r>
            <a:r>
              <a:rPr lang="fr-FR" dirty="0">
                <a:latin typeface="+mj-lt"/>
              </a:rPr>
              <a:t>C</a:t>
            </a:r>
            <a:r>
              <a:rPr lang="fr-FR" dirty="0" smtClean="0">
                <a:latin typeface="+mj-lt"/>
              </a:rPr>
              <a:t>ycle</a:t>
            </a:r>
            <a:r>
              <a:rPr lang="fr-FR" dirty="0">
                <a:latin typeface="+mj-lt"/>
              </a:rPr>
              <a:t>, retour </a:t>
            </a:r>
            <a:r>
              <a:rPr lang="fr-FR" dirty="0" smtClean="0">
                <a:latin typeface="+mj-lt"/>
              </a:rPr>
              <a:t>- imprimer </a:t>
            </a:r>
            <a:r>
              <a:rPr lang="fr-FR" dirty="0">
                <a:latin typeface="+mj-lt"/>
              </a:rPr>
              <a:t>un mouvement circulaire à, faire revenir (quelque chose) à un point de son cycle ». </a:t>
            </a:r>
            <a:endParaRPr lang="fr-FR" dirty="0" smtClean="0">
              <a:latin typeface="+mj-lt"/>
            </a:endParaRPr>
          </a:p>
          <a:p>
            <a:r>
              <a:rPr lang="fr-FR" b="1" dirty="0" smtClean="0">
                <a:latin typeface="+mj-lt"/>
              </a:rPr>
              <a:t>Révolution 2.</a:t>
            </a:r>
            <a:r>
              <a:rPr lang="fr-FR" dirty="0" smtClean="0">
                <a:latin typeface="+mj-lt"/>
              </a:rPr>
              <a:t> Mouvement </a:t>
            </a:r>
            <a:r>
              <a:rPr lang="fr-FR" dirty="0">
                <a:latin typeface="+mj-lt"/>
              </a:rPr>
              <a:t>politique amenant, ou tentant d'amener un changement brusque et en profondeur dans la structure politique et sociale d'un État.</a:t>
            </a:r>
          </a:p>
          <a:p>
            <a:pPr lvl="0"/>
            <a:r>
              <a:rPr lang="fr-FR" dirty="0" smtClean="0">
                <a:latin typeface="+mj-lt"/>
              </a:rPr>
              <a:t>cycle</a:t>
            </a:r>
            <a:r>
              <a:rPr lang="fr-FR" dirty="0">
                <a:latin typeface="+mj-lt"/>
              </a:rPr>
              <a:t>, </a:t>
            </a:r>
            <a:r>
              <a:rPr lang="fr-FR" dirty="0" smtClean="0">
                <a:latin typeface="+mj-lt"/>
              </a:rPr>
              <a:t>marche</a:t>
            </a:r>
            <a:r>
              <a:rPr lang="fr-FR" dirty="0">
                <a:latin typeface="+mj-lt"/>
              </a:rPr>
              <a:t>, rotation, spirale, tour</a:t>
            </a:r>
          </a:p>
          <a:p>
            <a:pPr lvl="0"/>
            <a:r>
              <a:rPr lang="fr-FR" dirty="0">
                <a:latin typeface="+mj-lt"/>
              </a:rPr>
              <a:t>bouleversement</a:t>
            </a:r>
            <a:r>
              <a:rPr lang="fr-FR" dirty="0" smtClean="0">
                <a:latin typeface="+mj-lt"/>
              </a:rPr>
              <a:t>, </a:t>
            </a:r>
            <a:r>
              <a:rPr lang="fr-FR" dirty="0">
                <a:latin typeface="+mj-lt"/>
              </a:rPr>
              <a:t>conversion, </a:t>
            </a:r>
            <a:r>
              <a:rPr lang="fr-FR" dirty="0" smtClean="0">
                <a:latin typeface="+mj-lt"/>
              </a:rPr>
              <a:t>nouveauté </a:t>
            </a:r>
            <a:endParaRPr lang="fr-FR" dirty="0">
              <a:latin typeface="+mj-lt"/>
            </a:endParaRPr>
          </a:p>
          <a:p>
            <a:pPr lvl="0"/>
            <a:r>
              <a:rPr lang="fr-FR" dirty="0" smtClean="0">
                <a:latin typeface="+mj-lt"/>
              </a:rPr>
              <a:t>agitation, </a:t>
            </a:r>
            <a:r>
              <a:rPr lang="fr-FR" dirty="0">
                <a:latin typeface="+mj-lt"/>
              </a:rPr>
              <a:t>mutation, soubresaut, soulèvement</a:t>
            </a:r>
          </a:p>
          <a:p>
            <a:pPr lvl="0"/>
            <a:r>
              <a:rPr lang="fr-FR" dirty="0" smtClean="0">
                <a:latin typeface="+mj-lt"/>
              </a:rPr>
              <a:t>émeute</a:t>
            </a:r>
            <a:r>
              <a:rPr lang="fr-FR" dirty="0">
                <a:latin typeface="+mj-lt"/>
              </a:rPr>
              <a:t>, insurrection, </a:t>
            </a:r>
            <a:r>
              <a:rPr lang="fr-FR" dirty="0" smtClean="0">
                <a:latin typeface="+mj-lt"/>
              </a:rPr>
              <a:t>rébellion, révolte, violence</a:t>
            </a:r>
          </a:p>
          <a:p>
            <a:pPr lvl="0"/>
            <a:endParaRPr lang="fr-FR" dirty="0">
              <a:latin typeface="+mj-lt"/>
            </a:endParaRPr>
          </a:p>
          <a:p>
            <a:endParaRPr lang="fr-FR" dirty="0"/>
          </a:p>
        </p:txBody>
      </p:sp>
      <p:pic>
        <p:nvPicPr>
          <p:cNvPr id="4" name="Picture 1" descr="Sai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96" y="1700808"/>
            <a:ext cx="3613303" cy="2520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volution de mars 1848, combats de rue à Berlin les 18 et 19 mars 18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99" y="4744830"/>
            <a:ext cx="3722730" cy="1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Problématiques de Parole Donnée N° 185</a:t>
            </a:r>
            <a:endParaRPr lang="fr-FR" sz="4800" dirty="0"/>
          </a:p>
        </p:txBody>
      </p:sp>
      <p:sp>
        <p:nvSpPr>
          <p:cNvPr id="6" name="Espace réservé du contenu 5"/>
          <p:cNvSpPr>
            <a:spLocks noGrp="1"/>
          </p:cNvSpPr>
          <p:nvPr>
            <p:ph sz="quarter" idx="4"/>
          </p:nvPr>
        </p:nvSpPr>
        <p:spPr>
          <a:xfrm>
            <a:off x="539552" y="1844824"/>
            <a:ext cx="8136905" cy="4608512"/>
          </a:xfrm>
        </p:spPr>
        <p:style>
          <a:lnRef idx="3">
            <a:schemeClr val="lt1"/>
          </a:lnRef>
          <a:fillRef idx="1">
            <a:schemeClr val="accent3"/>
          </a:fillRef>
          <a:effectRef idx="1">
            <a:schemeClr val="accent3"/>
          </a:effectRef>
          <a:fontRef idx="minor">
            <a:schemeClr val="lt1"/>
          </a:fontRef>
        </p:style>
        <p:txBody>
          <a:bodyPr>
            <a:noAutofit/>
          </a:bodyPr>
          <a:lstStyle/>
          <a:p>
            <a:r>
              <a:rPr lang="fr-FR" sz="3200" dirty="0"/>
              <a:t>La révolution du cœur = un tournant décisif dans la </a:t>
            </a:r>
            <a:r>
              <a:rPr lang="fr-FR" sz="3200" dirty="0" smtClean="0"/>
              <a:t>vie </a:t>
            </a:r>
            <a:r>
              <a:rPr lang="fr-FR" sz="3200" dirty="0"/>
              <a:t>d’une personne ou d’une </a:t>
            </a:r>
            <a:r>
              <a:rPr lang="fr-FR" sz="3200" dirty="0" smtClean="0"/>
              <a:t>collectivité. </a:t>
            </a:r>
            <a:r>
              <a:rPr lang="fr-FR" sz="3200" dirty="0" smtClean="0"/>
              <a:t>Concerne notre </a:t>
            </a:r>
            <a:r>
              <a:rPr lang="fr-FR" sz="3200" dirty="0" smtClean="0"/>
              <a:t>vocation par rapport à </a:t>
            </a:r>
            <a:r>
              <a:rPr lang="fr-FR" sz="3200" dirty="0"/>
              <a:t>un </a:t>
            </a:r>
            <a:r>
              <a:rPr lang="fr-FR" sz="3200" dirty="0" smtClean="0"/>
              <a:t>idéal, une vocation </a:t>
            </a:r>
            <a:r>
              <a:rPr lang="fr-FR" sz="3200" dirty="0"/>
              <a:t>qui </a:t>
            </a:r>
            <a:r>
              <a:rPr lang="fr-FR" sz="3200" dirty="0" smtClean="0"/>
              <a:t>a pu être étouffée</a:t>
            </a:r>
            <a:r>
              <a:rPr lang="fr-FR" sz="3200" dirty="0"/>
              <a:t>, </a:t>
            </a:r>
            <a:r>
              <a:rPr lang="fr-FR" sz="3200" dirty="0" smtClean="0"/>
              <a:t>trahie, </a:t>
            </a:r>
            <a:r>
              <a:rPr lang="fr-FR" sz="3200" dirty="0"/>
              <a:t>réprimée, oubliée. La personne ou le groupe ressent alors une urgence très vive de renouer avec son destin profond, les élans de son âme. </a:t>
            </a:r>
          </a:p>
        </p:txBody>
      </p:sp>
    </p:spTree>
    <p:extLst>
      <p:ext uri="{BB962C8B-B14F-4D97-AF65-F5344CB8AC3E}">
        <p14:creationId xmlns:p14="http://schemas.microsoft.com/office/powerpoint/2010/main" val="1507437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Table 1 : </a:t>
            </a:r>
            <a:r>
              <a:rPr lang="fr-FR" sz="3600" dirty="0">
                <a:effectLst/>
              </a:rPr>
              <a:t>Pourquoi </a:t>
            </a:r>
            <a:r>
              <a:rPr lang="fr-FR" sz="3600" dirty="0" smtClean="0">
                <a:effectLst/>
              </a:rPr>
              <a:t>cette révolution </a:t>
            </a:r>
            <a:r>
              <a:rPr lang="fr-FR" sz="3600" dirty="0">
                <a:effectLst/>
              </a:rPr>
              <a:t>dans </a:t>
            </a:r>
            <a:r>
              <a:rPr lang="fr-FR" sz="3600" dirty="0" smtClean="0">
                <a:effectLst/>
              </a:rPr>
              <a:t>mon cœur </a:t>
            </a:r>
            <a:r>
              <a:rPr lang="fr-FR" sz="3600" dirty="0">
                <a:effectLst/>
              </a:rPr>
              <a:t>?</a:t>
            </a:r>
            <a:endParaRPr lang="fr-FR" sz="3600" dirty="0"/>
          </a:p>
        </p:txBody>
      </p:sp>
      <p:sp>
        <p:nvSpPr>
          <p:cNvPr id="3" name="Espace réservé du contenu 2"/>
          <p:cNvSpPr>
            <a:spLocks noGrp="1"/>
          </p:cNvSpPr>
          <p:nvPr>
            <p:ph idx="1"/>
          </p:nvPr>
        </p:nvSpPr>
        <p:spPr>
          <a:xfrm>
            <a:off x="0" y="1556792"/>
            <a:ext cx="9144000" cy="5301208"/>
          </a:xfrm>
        </p:spPr>
        <p:txBody>
          <a:bodyPr>
            <a:normAutofit lnSpcReduction="10000"/>
          </a:bodyPr>
          <a:lstStyle/>
          <a:p>
            <a:r>
              <a:rPr lang="fr-FR" dirty="0"/>
              <a:t>TABLE 1 A cette table, chacun donnera deux raisons majeures pour lesquelles une révolution serait souhaitable dans son cœur </a:t>
            </a:r>
          </a:p>
          <a:p>
            <a:r>
              <a:rPr lang="fr-FR" dirty="0">
                <a:sym typeface="Wingdings"/>
              </a:rPr>
              <a:t></a:t>
            </a:r>
            <a:r>
              <a:rPr lang="fr-FR" dirty="0"/>
              <a:t>pour aimer plus fortement (quantité et intensité d’amour)</a:t>
            </a:r>
          </a:p>
          <a:p>
            <a:r>
              <a:rPr lang="fr-FR" dirty="0">
                <a:sym typeface="Wingdings"/>
              </a:rPr>
              <a:t></a:t>
            </a:r>
            <a:r>
              <a:rPr lang="fr-FR" dirty="0"/>
              <a:t>pour aimer mieux et plus </a:t>
            </a:r>
            <a:r>
              <a:rPr lang="fr-FR" dirty="0" smtClean="0"/>
              <a:t>profondément </a:t>
            </a:r>
            <a:r>
              <a:rPr lang="fr-FR" dirty="0"/>
              <a:t>(qualité d’amour)</a:t>
            </a:r>
          </a:p>
          <a:p>
            <a:r>
              <a:rPr lang="fr-FR" dirty="0">
                <a:sym typeface="Wingdings"/>
              </a:rPr>
              <a:t></a:t>
            </a:r>
            <a:r>
              <a:rPr lang="fr-FR" dirty="0"/>
              <a:t>pour aimer plus de gens (expansion et largeur de l’amour)</a:t>
            </a:r>
          </a:p>
          <a:p>
            <a:r>
              <a:rPr lang="fr-FR" dirty="0">
                <a:sym typeface="Wingdings"/>
              </a:rPr>
              <a:t></a:t>
            </a:r>
            <a:r>
              <a:rPr lang="fr-FR" dirty="0"/>
              <a:t>pour être mieux aimé(e), attirer plus d’amour des autres             </a:t>
            </a:r>
          </a:p>
          <a:p>
            <a:r>
              <a:rPr lang="fr-FR" dirty="0">
                <a:sym typeface="Wingdings"/>
              </a:rPr>
              <a:t></a:t>
            </a:r>
            <a:r>
              <a:rPr lang="fr-FR" dirty="0"/>
              <a:t>pour progresser vers mes objectifs</a:t>
            </a:r>
          </a:p>
          <a:p>
            <a:r>
              <a:rPr lang="fr-FR" dirty="0">
                <a:sym typeface="Wingdings"/>
              </a:rPr>
              <a:t></a:t>
            </a:r>
            <a:r>
              <a:rPr lang="fr-FR" dirty="0"/>
              <a:t>pour mûrir, avoir plus de densité, de présence</a:t>
            </a:r>
          </a:p>
          <a:p>
            <a:r>
              <a:rPr lang="fr-FR" dirty="0">
                <a:sym typeface="Wingdings"/>
              </a:rPr>
              <a:t></a:t>
            </a:r>
            <a:r>
              <a:rPr lang="fr-FR" dirty="0"/>
              <a:t>pour libérer la créativité, l’originalité qui existent dans mon cœur </a:t>
            </a:r>
          </a:p>
          <a:p>
            <a:r>
              <a:rPr lang="fr-FR" dirty="0">
                <a:sym typeface="Wingdings"/>
              </a:rPr>
              <a:t></a:t>
            </a:r>
            <a:r>
              <a:rPr lang="fr-FR" dirty="0"/>
              <a:t>pour donner un sens, une direction à ma vie </a:t>
            </a:r>
          </a:p>
          <a:p>
            <a:r>
              <a:rPr lang="fr-FR" dirty="0">
                <a:sym typeface="Wingdings"/>
              </a:rPr>
              <a:t></a:t>
            </a:r>
            <a:r>
              <a:rPr lang="fr-FR" dirty="0"/>
              <a:t>pour me rapprocher de Dieu</a:t>
            </a:r>
          </a:p>
          <a:p>
            <a:r>
              <a:rPr lang="fr-FR" dirty="0">
                <a:sym typeface="Wingdings"/>
              </a:rPr>
              <a:t></a:t>
            </a:r>
            <a:r>
              <a:rPr lang="fr-FR" dirty="0"/>
              <a:t>pour avoir plus de joie</a:t>
            </a:r>
          </a:p>
          <a:p>
            <a:r>
              <a:rPr lang="fr-FR" dirty="0"/>
              <a:t>Autres</a:t>
            </a:r>
          </a:p>
        </p:txBody>
      </p:sp>
    </p:spTree>
    <p:extLst>
      <p:ext uri="{BB962C8B-B14F-4D97-AF65-F5344CB8AC3E}">
        <p14:creationId xmlns:p14="http://schemas.microsoft.com/office/powerpoint/2010/main" val="388057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78" y="188640"/>
            <a:ext cx="9009218" cy="1152128"/>
          </a:xfrm>
        </p:spPr>
        <p:txBody>
          <a:bodyPr>
            <a:noAutofit/>
          </a:bodyPr>
          <a:lstStyle/>
          <a:p>
            <a:r>
              <a:rPr lang="fr-FR" sz="6600" dirty="0" smtClean="0"/>
              <a:t>TABLE 2 : bouleversement intérieur</a:t>
            </a:r>
            <a:endParaRPr lang="fr-FR" sz="6600" dirty="0"/>
          </a:p>
        </p:txBody>
      </p:sp>
      <p:sp>
        <p:nvSpPr>
          <p:cNvPr id="5" name="Espace réservé du contenu 4"/>
          <p:cNvSpPr>
            <a:spLocks noGrp="1"/>
          </p:cNvSpPr>
          <p:nvPr>
            <p:ph idx="1"/>
          </p:nvPr>
        </p:nvSpPr>
        <p:spPr>
          <a:xfrm>
            <a:off x="457200" y="1600200"/>
            <a:ext cx="8435280" cy="4525963"/>
          </a:xfrm>
        </p:spPr>
        <p:txBody>
          <a:bodyPr>
            <a:normAutofit lnSpcReduction="10000"/>
          </a:bodyPr>
          <a:lstStyle/>
          <a:p>
            <a:pPr marL="0" indent="0">
              <a:buNone/>
            </a:pPr>
            <a:r>
              <a:rPr lang="fr-FR" dirty="0" smtClean="0">
                <a:solidFill>
                  <a:schemeClr val="accent5">
                    <a:lumMod val="75000"/>
                  </a:schemeClr>
                </a:solidFill>
                <a:latin typeface="+mj-lt"/>
              </a:rPr>
              <a:t>À cette table, chacun rapportera une expérience qui a bouleversé son cœur (dans un sens positif) en lui révélant plein de sentiments inconnus, profonds, qui l’ont fortement marqué (e) et ébranlée. Parmi les causes de ce bouleversement, il pouvait y avoir : </a:t>
            </a:r>
          </a:p>
          <a:p>
            <a:pPr marL="0" indent="0">
              <a:buNone/>
            </a:pPr>
            <a:r>
              <a:rPr lang="fr-FR" dirty="0">
                <a:sym typeface="Wingdings"/>
              </a:rPr>
              <a:t></a:t>
            </a:r>
            <a:r>
              <a:rPr lang="fr-FR" dirty="0"/>
              <a:t>la </a:t>
            </a:r>
            <a:r>
              <a:rPr lang="fr-FR" dirty="0" smtClean="0"/>
              <a:t>souffrance, </a:t>
            </a:r>
            <a:r>
              <a:rPr lang="fr-FR" dirty="0"/>
              <a:t>un traumatisme, un </a:t>
            </a:r>
            <a:r>
              <a:rPr lang="fr-FR" dirty="0" smtClean="0"/>
              <a:t>accident, un échec</a:t>
            </a:r>
          </a:p>
          <a:p>
            <a:pPr marL="0" indent="0">
              <a:buNone/>
            </a:pPr>
            <a:r>
              <a:rPr lang="fr-FR" dirty="0" smtClean="0">
                <a:sym typeface="Wingdings"/>
              </a:rPr>
              <a:t> Un moment merveilleux, inoubliable, qui m’a rempli de joie</a:t>
            </a:r>
            <a:endParaRPr lang="fr-FR" dirty="0" smtClean="0"/>
          </a:p>
          <a:p>
            <a:pPr marL="0" indent="0">
              <a:buNone/>
            </a:pPr>
            <a:r>
              <a:rPr lang="fr-FR" dirty="0" smtClean="0">
                <a:sym typeface="Wingdings"/>
              </a:rPr>
              <a:t>Avoir</a:t>
            </a:r>
            <a:r>
              <a:rPr lang="fr-FR" dirty="0" smtClean="0"/>
              <a:t> dépassé mes limites</a:t>
            </a:r>
          </a:p>
          <a:p>
            <a:pPr marL="0" indent="0">
              <a:buNone/>
            </a:pPr>
            <a:r>
              <a:rPr lang="fr-FR" dirty="0" smtClean="0">
                <a:sym typeface="Wingdings"/>
              </a:rPr>
              <a:t></a:t>
            </a:r>
            <a:r>
              <a:rPr lang="fr-FR" dirty="0"/>
              <a:t>l’exemple </a:t>
            </a:r>
            <a:r>
              <a:rPr lang="fr-FR" dirty="0" smtClean="0"/>
              <a:t>d’une ou de plusieurs personnes </a:t>
            </a:r>
          </a:p>
          <a:p>
            <a:pPr marL="0" indent="0">
              <a:buNone/>
            </a:pPr>
            <a:r>
              <a:rPr lang="fr-FR" dirty="0" smtClean="0">
                <a:sym typeface="Wingdings"/>
              </a:rPr>
              <a:t></a:t>
            </a:r>
            <a:r>
              <a:rPr lang="fr-FR" dirty="0" smtClean="0"/>
              <a:t>l’amitié, l’amour, une simple rencontre</a:t>
            </a:r>
          </a:p>
          <a:p>
            <a:pPr marL="0" indent="0">
              <a:buNone/>
            </a:pPr>
            <a:r>
              <a:rPr lang="fr-FR" dirty="0" smtClean="0">
                <a:sym typeface="Wingdings"/>
              </a:rPr>
              <a:t></a:t>
            </a:r>
            <a:r>
              <a:rPr lang="fr-FR" dirty="0"/>
              <a:t>la </a:t>
            </a:r>
            <a:r>
              <a:rPr lang="fr-FR" dirty="0" smtClean="0"/>
              <a:t>grâce, la beauté, la bonté, une forte inspiration </a:t>
            </a:r>
            <a:endParaRPr lang="fr-FR" dirty="0"/>
          </a:p>
          <a:p>
            <a:pPr marL="0" indent="0">
              <a:buNone/>
            </a:pPr>
            <a:r>
              <a:rPr lang="fr-FR" dirty="0" smtClean="0">
                <a:sym typeface="Wingdings"/>
              </a:rPr>
              <a:t></a:t>
            </a:r>
            <a:r>
              <a:rPr lang="fr-FR" dirty="0"/>
              <a:t>avoir rencontré </a:t>
            </a:r>
            <a:r>
              <a:rPr lang="fr-FR" dirty="0" smtClean="0"/>
              <a:t>Dieu, une forte expérience spirituelle</a:t>
            </a:r>
          </a:p>
          <a:p>
            <a:pPr marL="0" indent="0">
              <a:buNone/>
            </a:pPr>
            <a:r>
              <a:rPr lang="fr-FR" dirty="0" smtClean="0">
                <a:sym typeface="Wingdings"/>
              </a:rPr>
              <a:t></a:t>
            </a:r>
            <a:r>
              <a:rPr lang="fr-FR" dirty="0"/>
              <a:t>autres</a:t>
            </a:r>
          </a:p>
          <a:p>
            <a:pPr marL="0" indent="0">
              <a:buNone/>
            </a:pPr>
            <a:endParaRPr lang="fr-FR" dirty="0">
              <a:solidFill>
                <a:schemeClr val="accent5">
                  <a:lumMod val="75000"/>
                </a:schemeClr>
              </a:solidFill>
              <a:latin typeface="+mj-lt"/>
            </a:endParaRPr>
          </a:p>
          <a:p>
            <a:pPr marL="457200" indent="-457200">
              <a:buAutoNum type="arabicPeriod"/>
            </a:pPr>
            <a:endParaRPr lang="fr-FR" dirty="0" smtClean="0">
              <a:solidFill>
                <a:schemeClr val="accent5">
                  <a:lumMod val="75000"/>
                </a:schemeClr>
              </a:solidFill>
              <a:latin typeface="+mj-lt"/>
            </a:endParaRPr>
          </a:p>
        </p:txBody>
      </p:sp>
    </p:spTree>
    <p:extLst>
      <p:ext uri="{BB962C8B-B14F-4D97-AF65-F5344CB8AC3E}">
        <p14:creationId xmlns:p14="http://schemas.microsoft.com/office/powerpoint/2010/main" val="2402744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3 – Résolutions : vision 2020</a:t>
            </a:r>
            <a:endParaRPr lang="fr-FR" dirty="0"/>
          </a:p>
        </p:txBody>
      </p:sp>
      <p:sp>
        <p:nvSpPr>
          <p:cNvPr id="9" name="Control 3"/>
          <p:cNvSpPr>
            <a:spLocks noChangeArrowheads="1" noChangeShapeType="1"/>
          </p:cNvSpPr>
          <p:nvPr/>
        </p:nvSpPr>
        <p:spPr bwMode="auto">
          <a:xfrm>
            <a:off x="3429000" y="17446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0" name="Espace réservé du contenu 9"/>
          <p:cNvSpPr>
            <a:spLocks noGrp="1"/>
          </p:cNvSpPr>
          <p:nvPr>
            <p:ph sz="quarter" idx="4"/>
          </p:nvPr>
        </p:nvSpPr>
        <p:spPr>
          <a:xfrm>
            <a:off x="3563888" y="2420888"/>
            <a:ext cx="5472608" cy="4176463"/>
          </a:xfrm>
        </p:spPr>
        <p:txBody>
          <a:bodyPr>
            <a:normAutofit/>
          </a:bodyPr>
          <a:lstStyle/>
          <a:p>
            <a:r>
              <a:rPr lang="fr-FR" dirty="0" smtClean="0">
                <a:latin typeface="+mj-lt"/>
              </a:rPr>
              <a:t>Imaginer un mouvement de couples français de différentes religions unies dans la pratique d’un « amour sacrificiel » = Un amour conjugal patriote </a:t>
            </a:r>
          </a:p>
          <a:p>
            <a:r>
              <a:rPr lang="fr-FR" dirty="0" smtClean="0">
                <a:latin typeface="+mj-lt"/>
              </a:rPr>
              <a:t>Quels seraient leurs vœux conjugaux pour s’engager à servir leur pays comme couples ? Partir du poème de Paul Eluard : « à partir de toi, dire oui au monde … » </a:t>
            </a:r>
          </a:p>
        </p:txBody>
      </p:sp>
      <p:sp>
        <p:nvSpPr>
          <p:cNvPr id="11" name="Espace réservé du texte 10"/>
          <p:cNvSpPr>
            <a:spLocks noGrp="1"/>
          </p:cNvSpPr>
          <p:nvPr>
            <p:ph type="body" sz="quarter" idx="3"/>
          </p:nvPr>
        </p:nvSpPr>
        <p:spPr>
          <a:xfrm>
            <a:off x="4343401" y="1535113"/>
            <a:ext cx="4343400" cy="639762"/>
          </a:xfrm>
        </p:spPr>
        <p:txBody>
          <a:bodyPr>
            <a:normAutofit/>
          </a:bodyPr>
          <a:lstStyle/>
          <a:p>
            <a:r>
              <a:rPr lang="fr-FR" dirty="0" smtClean="0"/>
              <a:t>Alliances bleu-blanc-rouge</a:t>
            </a:r>
            <a:endParaRPr lang="fr-FR" dirty="0"/>
          </a:p>
        </p:txBody>
      </p:sp>
      <p:pic>
        <p:nvPicPr>
          <p:cNvPr id="7" name="Image 6" descr="Bague mixte en acier étoilée bleu, blanc, rouge">
            <a:hlinkClick r:id="rId2"/>
          </p:cNvPr>
          <p:cNvPicPr/>
          <p:nvPr/>
        </p:nvPicPr>
        <p:blipFill rotWithShape="1">
          <a:blip r:embed="rId3">
            <a:extLst>
              <a:ext uri="{28A0092B-C50C-407E-A947-70E740481C1C}">
                <a14:useLocalDpi xmlns:a14="http://schemas.microsoft.com/office/drawing/2010/main" val="0"/>
              </a:ext>
            </a:extLst>
          </a:blip>
          <a:srcRect t="7335"/>
          <a:stretch/>
        </p:blipFill>
        <p:spPr bwMode="auto">
          <a:xfrm>
            <a:off x="323528" y="2201863"/>
            <a:ext cx="2808312" cy="3171353"/>
          </a:xfrm>
          <a:prstGeom prst="rect">
            <a:avLst/>
          </a:prstGeom>
          <a:noFill/>
          <a:ln>
            <a:noFill/>
          </a:ln>
        </p:spPr>
      </p:pic>
    </p:spTree>
    <p:extLst>
      <p:ext uri="{BB962C8B-B14F-4D97-AF65-F5344CB8AC3E}">
        <p14:creationId xmlns:p14="http://schemas.microsoft.com/office/powerpoint/2010/main" val="63286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6600" dirty="0" smtClean="0"/>
              <a:t>Révolutions du dehors et du dedans</a:t>
            </a:r>
            <a:endParaRPr lang="fr-FR" sz="11500" dirty="0"/>
          </a:p>
        </p:txBody>
      </p:sp>
    </p:spTree>
    <p:extLst>
      <p:ext uri="{BB962C8B-B14F-4D97-AF65-F5344CB8AC3E}">
        <p14:creationId xmlns:p14="http://schemas.microsoft.com/office/powerpoint/2010/main" val="1388747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5363</TotalTime>
  <Words>1578</Words>
  <Application>Microsoft Office PowerPoint</Application>
  <PresentationFormat>Affichage à l'écran (4:3)</PresentationFormat>
  <Paragraphs>301</Paragraphs>
  <Slides>31</Slides>
  <Notes>0</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Decatur</vt:lpstr>
      <vt:lpstr>Conception personnalisée</vt:lpstr>
      <vt:lpstr>Les Semaines  de la Révolution</vt:lpstr>
      <vt:lpstr>Les semaines de la Révolution</vt:lpstr>
      <vt:lpstr>Première partie : discussion par tables</vt:lpstr>
      <vt:lpstr>Aide à la discussion : définitions et synonymes</vt:lpstr>
      <vt:lpstr>Problématiques de Parole Donnée N° 185</vt:lpstr>
      <vt:lpstr>Table 1 : Pourquoi cette révolution dans mon cœur ?</vt:lpstr>
      <vt:lpstr>TABLE 2 : bouleversement intérieur</vt:lpstr>
      <vt:lpstr>TABLE 3 – Résolutions : vision 2020</vt:lpstr>
      <vt:lpstr>Révolutions du dehors et du dedans</vt:lpstr>
      <vt:lpstr>Phénoménologie de la révolution</vt:lpstr>
      <vt:lpstr>Les révolutions du dehors</vt:lpstr>
      <vt:lpstr>Présentation PowerPoint</vt:lpstr>
      <vt:lpstr>La Révolution du dedans (personnelle et universelle)</vt:lpstr>
      <vt:lpstr>La révolution personnelle et universelle</vt:lpstr>
      <vt:lpstr>Présentation PowerPoint</vt:lpstr>
      <vt:lpstr>Présentation PowerPoint</vt:lpstr>
      <vt:lpstr>Luc Ferry et la « révolution de l’amour »</vt:lpstr>
      <vt:lpstr>« Une nouvelle première fois »</vt:lpstr>
      <vt:lpstr>Cette révolution qui touche le moi profond</vt:lpstr>
      <vt:lpstr>Présentation PowerPoint</vt:lpstr>
      <vt:lpstr>La révolution du cœur et le couple</vt:lpstr>
      <vt:lpstr>Présentation PowerPoint</vt:lpstr>
      <vt:lpstr>Théorie unificationniste de la rotation et de la révolution</vt:lpstr>
      <vt:lpstr>Lois naturelles de la révolution</vt:lpstr>
      <vt:lpstr>Ordre naturel dans l’univers</vt:lpstr>
      <vt:lpstr>Ordre naturel dans la société</vt:lpstr>
      <vt:lpstr>Présentation PowerPoint</vt:lpstr>
      <vt:lpstr>7 Principes de la révolution d’amour vrai</vt:lpstr>
      <vt:lpstr>La révolution et les « habitudes du cœur »</vt:lpstr>
      <vt:lpstr>Le cœur du rêve américain</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 humanisme ?</dc:title>
  <dc:creator>PC</dc:creator>
  <cp:lastModifiedBy>PC</cp:lastModifiedBy>
  <cp:revision>325</cp:revision>
  <dcterms:created xsi:type="dcterms:W3CDTF">2014-01-27T18:51:38Z</dcterms:created>
  <dcterms:modified xsi:type="dcterms:W3CDTF">2014-04-28T20:03:16Z</dcterms:modified>
</cp:coreProperties>
</file>